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9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 idx="2147483647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4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7" name="文本框 11"/>
          <p:cNvSpPr txBox="1"/>
          <p:nvPr/>
        </p:nvSpPr>
        <p:spPr>
          <a:xfrm>
            <a:off x="1146175" y="2327275"/>
            <a:ext cx="791591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4-3 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复杂数据类型</a:t>
            </a:r>
            <a:r>
              <a:rPr lang="en-US" alt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alt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数组</a:t>
            </a:r>
            <a:endParaRPr lang="zh-CN" altLang="en-US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9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0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1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2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3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4-3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复杂数据类型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、数组类型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2667064" y="1428002"/>
            <a:ext cx="6858000" cy="2832100"/>
          </a:xfrm>
        </p:spPr>
        <p:txBody>
          <a:bodyPr>
            <a:sp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数组的作用：可以存储多个数据，比如一个班级里每个人的成绩；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数组的定义：将多个元素按一定的顺序排列到一个集合中，这个集合就是数组。元素的数据类型可以是简单数据类型中的任意一种：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>
              <a:buNone/>
            </a:pPr>
            <a:r>
              <a:rPr lang="en-US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	Number string boolean undefined null</a:t>
            </a:r>
            <a:endParaRPr lang="en-US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数组的创建： 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	</a:t>
            </a: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第一种方法： var arr = [];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	</a:t>
            </a: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第二种方法： var arr = new Array（）；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4-3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复杂数据类型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、数组遍历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2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971190" y="1397746"/>
            <a:ext cx="8274050" cy="2527300"/>
          </a:xfrm>
        </p:spPr>
        <p:txBody>
          <a:bodyPr>
            <a:sp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遍历数组：用for循环，由于数组的下标是从0开始的，所以遍历数组的时候，循环也要从0开始
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>
              <a:buNone/>
            </a:pPr>
            <a:r>
              <a:rPr lang="en-US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	</a:t>
            </a: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for(var i = 0; i &lt; arr.length; i++) {  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>
              <a:buNone/>
            </a:pPr>
            <a:r>
              <a:rPr lang="en-US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		</a:t>
            </a: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// 数组遍历的固定结构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>
              <a:buNone/>
            </a:pPr>
            <a:r>
              <a:rPr lang="en-US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	</a:t>
            </a: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}
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4-3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复杂数据类型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6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、数组新增元素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612590" y="1559111"/>
            <a:ext cx="8274050" cy="457200"/>
          </a:xfrm>
        </p:spPr>
        <p:txBody>
          <a:bodyPr>
            <a:sp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sz="24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arr[arr.length] = 属性值</a:t>
            </a:r>
            <a:endParaRPr lang="zh-CN" sz="24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2227" y="2533650"/>
            <a:ext cx="6337575" cy="188146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4-3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复杂数据类型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2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、数组方法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969135" y="1791073"/>
            <a:ext cx="8274050" cy="3086100"/>
          </a:xfrm>
        </p:spPr>
        <p:txBody>
          <a:bodyPr>
            <a:spAutoFit/>
          </a:bodyPr>
          <a:p>
            <a:pPr marL="342900" indent="-342900">
              <a:lnSpc>
                <a:spcPct val="125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arr.push()方法，表示在数组的末尾加上一个或多个元素，返回的是新的数组的长度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25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arr.unshift() 向数组的开头添加一个或多个元素，返回的是新的数组的长度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25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arr.shift() 删除数组的第一个元素，并且返回删除的元素值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25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sz="20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arr.indexOf() 返回数组中某个指定的元素位置。(第一次出现的索引值)
</a:t>
            </a:r>
            <a:endParaRPr lang="zh-CN" sz="20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7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8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9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0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781</Words>
  <Application>WPS 演示</Application>
  <PresentationFormat/>
  <Paragraphs>63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4</cp:revision>
  <dcterms:created xsi:type="dcterms:W3CDTF">2024-02-01T11:05:00Z</dcterms:created>
  <dcterms:modified xsi:type="dcterms:W3CDTF">2024-02-01T13:18:01Z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97681DD0199D43CE9B0CC59436AAB3DF_12</vt:lpwstr>
  </property>
  <property fmtid="{D5CDD505-2E9C-101B-9397-08002B2CF9AE}" pid="3" name="KSOProductBuildVer">
    <vt:lpwstr>2052-12.1.0.16120</vt:lpwstr>
  </property>
</Properties>
</file>