
<file path=[Content_Types].xml><?xml version="1.0" encoding="utf-8"?>
<Types xmlns="http://schemas.openxmlformats.org/package/2006/content-types">
  <Default Extension="png" ContentType="image/png"/>
  <Default Extension="jpg" ContentType="image/jpeg"/>
  <Default Extension="xml" ContentType="application/xml"/>
  <Default Extension="rels" ContentType="application/vnd.openxmlformats-package.relationships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docProps/app.xml" ContentType="application/vnd.openxmlformats-officedocument.extended-properties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Masters/slideMaster2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ppt/theme/theme1.xml" ContentType="application/vnd.openxmlformats-officedocument.theme+xml"/>
  <Override PartName="/ppt/slideLayouts/slideLayout1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2" Type="http://schemas.openxmlformats.org/officeDocument/2006/relationships/extended-properties" Target="docProps/app.xml" /><Relationship Id="rId1" Type="http://schemas.openxmlformats.org/package/2006/relationships/metadata/core-properties" Target="docProps/core.xml" /><Relationship Id="rId0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">
  <p:sldMasterIdLst>
    <p:sldMasterId id="2147483648" r:id="rId0"/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>
  <p:clrMru>
    <a:srgbClr val="FFFFFF"/>
    <a:srgbClr val="1CB5E0"/>
    <a:srgbClr val="000046"/>
  </p:clrMru>
  <p:extLst>
    <p:ext uri="{E76CE94A-603C-4142-B9EB-6D1370010A27}"/>
    <p:ext uri="{D31A062A-798A-4329-ABDD-BBA856620510}"/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>
  <p:normalViewPr horzBarState="maximized">
    <p:restoredLeft sz="15987" autoAdjust="false"/>
    <p:restoredTop sz="94660"/>
  </p:normalViewPr>
  <p:slideViewPr>
    <p:cSldViewPr snapToGrid="false" showGuides="true">
      <p:cViewPr>
        <p:scale>
          <a:sx n="50" d="100"/>
          <a:sy n="50" d="100"/>
        </p:scale>
        <p:origin x="906" y="462"/>
      </p:cViewPr>
      <p:guideLst>
        <p:guide orient="horz" pos="213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2" Type="http://schemas.openxmlformats.org/officeDocument/2006/relationships/slide" Target="slides/slide1.xml" /><Relationship Id="rId1" Type="http://schemas.openxmlformats.org/officeDocument/2006/relationships/slideMaster" Target="slideMasters/slideMaster2.xml" /><Relationship Id="rId3" Type="http://schemas.openxmlformats.org/officeDocument/2006/relationships/slide" Target="slides/slide2.xml" /><Relationship Id="rId0" Type="http://schemas.openxmlformats.org/officeDocument/2006/relationships/slideMaster" Target="slideMasters/slideMaster1.xml" /><Relationship Id="rId7" Type="http://schemas.openxmlformats.org/officeDocument/2006/relationships/notesMaster" Target="notesMasters/notesMaster1.xml" /><Relationship Id="rId4" Type="http://schemas.openxmlformats.org/officeDocument/2006/relationships/slide" Target="slides/slide3.xml" /><Relationship Id="rId9" Type="http://schemas.openxmlformats.org/officeDocument/2006/relationships/tableStyles" Target="tableStyles.xml" /><Relationship Id="rId10" Type="http://schemas.openxmlformats.org/officeDocument/2006/relationships/viewProps" Target="viewProp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8" Type="http://schemas.openxmlformats.org/officeDocument/2006/relationships/presProps" Target="presProps.xml" /></Relationships>
</file>

<file path=ppt/notesMasters/_rels/notesMaster1.xml.rels><?xml version="1.0" encoding="UTF-8" standalone="yes"?><Relationships xmlns="http://schemas.openxmlformats.org/package/2006/relationships"><Relationship Id="rId0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 idx="2147483647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false"/>
          <a:lstStyle>
            <a:lvl1pPr algn="r">
              <a:defRPr sz="1200"/>
            </a:lvl1pPr>
          </a:lstStyle>
          <a:p>
            <a:pPr/>
            <a:fld id="{D2A48B96-639E-45A3-A0BA-2464DFDB1FAA}" type="datetimeFigureOut">
              <a:r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false" anchor="ctr"/>
          <a:lstStyle/>
          <a:p>
            <a:pPr/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false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false" anchor="b"/>
          <a:lstStyle>
            <a:lvl1pPr algn="r">
              <a:defRPr sz="1200"/>
            </a:lvl1pPr>
          </a:lstStyle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false" eaLnBrk="true" latinLnBrk="false" hangingPunct="true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1.xml" /></Relationships>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2.xml" /></Relationships>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3.xml" /></Relationships>
</file>

<file path=ppt/notesSlides/_rels/notesSlide4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4.xml" /></Relationships>
</file>

<file path=ppt/notesSlides/_rels/notesSlide5.xml.rels><?xml version="1.0" encoding="UTF-8" standalone="yes"?><Relationships xmlns="http://schemas.openxmlformats.org/package/2006/relationships"><Relationship Id="rId1" Type="http://schemas.openxmlformats.org/officeDocument/2006/relationships/notesMaster" Target="../notesMasters/notesMaster1.xml" /><Relationship Id="rId0" Type="http://schemas.openxmlformats.org/officeDocument/2006/relationships/slide" Target="../slides/slide5.xml" /></Relationships>
</file>

<file path=ppt/notesSlides/notesSlide1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>
  <p:cSld>
    <p:spTree>
      <p:nvGrpSpPr>
        <p:cNvPr id="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7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>
  <p:cSld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1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>
  <p:cSld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5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6" name="灯片编号占位符 3"/>
          <p:cNvSpPr>
            <a:spLocks noGrp="true"/>
          </p:cNvSpPr>
          <p:nvPr>
            <p:ph type="sldNum" sz="quarter" idx="10"/>
          </p:nvPr>
        </p:nvSpPr>
        <p:spPr/>
        <p:txBody>
          <a:bodyPr/>
          <a:lstStyle/>
          <a:p>
            <a:pPr/>
            <a:fld id="{A6837353-30EB-4A48-80EB-173D804AEFBD}" type="slidenum">
              <a:rPr/>
              <a:t/>
            </a:fld>
            <a:endParaRPr lang="zh-CN" altLang="en-US"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图像占位符 1"/>
          <p:cNvSpPr>
            <a:spLocks noGrp="true" noRot="true" noChangeAspect="true"/>
          </p:cNvSpPr>
          <p:nvPr>
            <p:ph type="sldImg" idx="2147483647"/>
          </p:nvPr>
        </p:nvSpPr>
        <p:spPr/>
      </p:sp>
      <p:sp>
        <p:nvSpPr>
          <p:cNvPr id="19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0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pPr/>
            <a:fld id="{8D36C00E-826D-4413-9848-B48ED947EBF5}" type="slidenum">
              <a:rPr/>
              <a:t/>
            </a:fld>
            <a:endParaRPr lang="zh-CN" altLang="en-US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1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1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20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1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2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2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2.xml" /></Relationships>
</file>

<file path=ppt/slideLayouts/_rels/slideLayout3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4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5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6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7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8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_rels/slideLayout9.xml.rels><?xml version="1.0" encoding="UTF-8" standalone="yes"?><Relationships xmlns="http://schemas.openxmlformats.org/package/2006/relationships"><Relationship Id="rId0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6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8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9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true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type="title">
  <p:cSld name="标题幻灯片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true"/>
          </p:cNvSpPr>
          <p:nvPr>
            <p:ph type="ctrTitle" idx="2147483647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3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74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75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8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9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0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1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true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5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96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97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98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1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04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05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9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0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1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3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4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7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8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19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2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3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6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28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29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0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type="obj">
  <p:cSld name="标题和内容"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true"/>
          </p:cNvSpPr>
          <p:nvPr>
            <p:ph idx="1" hasCustomPrompt="true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134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3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3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3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p="http://schemas.openxmlformats.org/presentationml/2006/main" type="vertTx">
  <p:cSld name="标题和竖排文字"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0" name="竖排文字占位符 2"/>
          <p:cNvSpPr>
            <a:spLocks noGrp="true"/>
          </p:cNvSpPr>
          <p:nvPr>
            <p:ph type="body" orient="vert" idx="1" hasCustomPrompt="true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1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42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143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p="http://schemas.openxmlformats.org/presentationml/2006/main" type="vertTitleAndTx">
  <p:cSld name="竖排标题与文本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竖排标题 1"/>
          <p:cNvSpPr>
            <a:spLocks noGrp="true"/>
          </p:cNvSpPr>
          <p:nvPr>
            <p:ph type="title" orient="vert" idx="2147483647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" name="竖排文字占位符 2"/>
          <p:cNvSpPr>
            <a:spLocks noGrp="true"/>
          </p:cNvSpPr>
          <p:nvPr>
            <p:ph type="body" orient="vert" idx="1" hasCustomPrompt="true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5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86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87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p="http://schemas.openxmlformats.org/presentationml/2006/main">
  <p:cSld name="1_First Slide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icture Placeholder 2"/>
          <p:cNvSpPr>
            <a:spLocks noGrp="true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/>
            <a:endParaRPr lang="en-US" dirty="false"/>
          </a:p>
        </p:txBody>
      </p:sp>
      <p:sp>
        <p:nvSpPr>
          <p:cNvPr id="90" name="Text Placeholder 7"/>
          <p:cNvSpPr>
            <a:spLocks noGrp="true"/>
          </p:cNvSpPr>
          <p:nvPr>
            <p:ph type="body" sz="quarter" idx="10" hasCustomPrompt="true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true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false"/>
              <a:t>TITLE HERE</a:t>
            </a:r>
            <a:endParaRPr lang="es-ES_tradnl" dirty="false"/>
          </a:p>
        </p:txBody>
      </p:sp>
      <p:sp>
        <p:nvSpPr>
          <p:cNvPr id="91" name="Text Placeholder 7"/>
          <p:cNvSpPr>
            <a:spLocks noGrp="true"/>
          </p:cNvSpPr>
          <p:nvPr>
            <p:ph type="body" sz="quarter" idx="11" hasCustomPrompt="true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false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false" err="true"/>
              <a:t>Ultimate</a:t>
            </a:r>
            <a:r>
              <a:rPr lang="es-ES_tradnl" dirty="false"/>
              <a:t> </a:t>
            </a:r>
            <a:r>
              <a:rPr lang="es-ES_tradnl" dirty="false" err="true"/>
              <a:t>Powerpoint</a:t>
            </a:r>
            <a:r>
              <a:rPr lang="es-ES_tradnl" dirty="false"/>
              <a:t> </a:t>
            </a:r>
            <a:r>
              <a:rPr lang="es-ES_tradnl" dirty="false" err="true"/>
              <a:t>Template</a:t>
            </a:r>
            <a:endParaRPr lang="es-ES_tradnl" dirty="false"/>
          </a:p>
        </p:txBody>
      </p:sp>
      <p:sp>
        <p:nvSpPr>
          <p:cNvPr id="92" name="Text Placeholder 2"/>
          <p:cNvSpPr>
            <a:spLocks noGrp="true"/>
          </p:cNvSpPr>
          <p:nvPr>
            <p:ph type="body" sz="quarter" idx="16" hasCustomPrompt="true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false" err="true"/>
              <a:t>Lorem</a:t>
            </a:r>
            <a:r>
              <a:rPr lang="en-US" dirty="false"/>
              <a:t> </a:t>
            </a:r>
            <a:r>
              <a:rPr lang="en-US" dirty="false" err="true"/>
              <a:t>ipsum</a:t>
            </a:r>
            <a:r>
              <a:rPr lang="en-US" dirty="false"/>
              <a:t> dolor sit </a:t>
            </a:r>
            <a:r>
              <a:rPr lang="en-US" dirty="false" err="true"/>
              <a:t>amet</a:t>
            </a:r>
            <a:r>
              <a:rPr lang="en-US" dirty="false"/>
              <a:t>, </a:t>
            </a:r>
            <a:r>
              <a:rPr lang="en-US" dirty="false" err="true"/>
              <a:t>consectetur</a:t>
            </a:r>
            <a:r>
              <a:rPr lang="en-US" dirty="false"/>
              <a:t> </a:t>
            </a:r>
            <a:r>
              <a:rPr lang="en-US" dirty="false" err="true"/>
              <a:t>adipiscing</a:t>
            </a:r>
            <a:r>
              <a:rPr lang="en-US" dirty="false"/>
              <a:t> </a:t>
            </a:r>
            <a:r>
              <a:rPr lang="en-US" dirty="false" err="true"/>
              <a:t>elit</a:t>
            </a:r>
            <a:r>
              <a:rPr lang="en-US" dirty="false"/>
              <a:t>. </a:t>
            </a:r>
            <a:r>
              <a:rPr lang="en-US" dirty="false" err="true"/>
              <a:t>Fusce</a:t>
            </a:r>
            <a:r>
              <a:rPr lang="en-US" dirty="false"/>
              <a:t> </a:t>
            </a:r>
            <a:r>
              <a:rPr lang="en-US" dirty="false" err="true"/>
              <a:t>diam</a:t>
            </a:r>
            <a:r>
              <a:rPr lang="en-US" dirty="false"/>
              <a:t> </a:t>
            </a:r>
            <a:r>
              <a:rPr lang="en-US" dirty="false" err="true"/>
              <a:t>tortor</a:t>
            </a:r>
            <a:r>
              <a:rPr lang="en-US" dirty="false"/>
              <a:t>, </a:t>
            </a:r>
            <a:r>
              <a:rPr lang="en-US" dirty="false" err="true"/>
              <a:t>mattis</a:t>
            </a:r>
            <a:r>
              <a:rPr lang="en-US" dirty="false"/>
              <a:t> </a:t>
            </a:r>
            <a:r>
              <a:rPr lang="en-US" dirty="false" err="true"/>
              <a:t>quis</a:t>
            </a:r>
            <a:r>
              <a:rPr lang="en-US" dirty="false"/>
              <a:t> </a:t>
            </a:r>
            <a:r>
              <a:rPr lang="en-US" dirty="false" err="true"/>
              <a:t>dapibus</a:t>
            </a:r>
            <a:r>
              <a:rPr lang="en-US" dirty="false"/>
              <a:t> vitae, </a:t>
            </a:r>
            <a:r>
              <a:rPr lang="en-US" dirty="false" err="true"/>
              <a:t>euismod</a:t>
            </a:r>
            <a:r>
              <a:rPr lang="en-US" dirty="false"/>
              <a:t> non </a:t>
            </a:r>
            <a:r>
              <a:rPr lang="en-US" dirty="false" err="true"/>
              <a:t>purus</a:t>
            </a:r>
            <a:r>
              <a:rPr lang="en-US" dirty="false"/>
              <a:t>. Maecenas </a:t>
            </a:r>
            <a:r>
              <a:rPr lang="en-US" dirty="false" err="true"/>
              <a:t>ut</a:t>
            </a:r>
            <a:r>
              <a:rPr lang="en-US" dirty="false"/>
              <a:t> lacus </a:t>
            </a:r>
            <a:r>
              <a:rPr lang="en-US" dirty="false" err="true"/>
              <a:t>nec</a:t>
            </a:r>
            <a:r>
              <a:rPr lang="en-US" dirty="false"/>
              <a:t> </a:t>
            </a:r>
            <a:r>
              <a:rPr lang="en-US" dirty="false" err="true"/>
              <a:t>mauris</a:t>
            </a:r>
            <a:r>
              <a:rPr lang="en-US" dirty="false"/>
              <a:t> </a:t>
            </a:r>
            <a:r>
              <a:rPr lang="en-US" dirty="false" err="true"/>
              <a:t>feugiat</a:t>
            </a:r>
            <a:r>
              <a:rPr lang="en-US" dirty="false"/>
              <a:t> </a:t>
            </a:r>
            <a:r>
              <a:rPr lang="en-US" dirty="false" err="true"/>
              <a:t>tristique</a:t>
            </a:r>
            <a:r>
              <a:rPr lang="en-US" dirty="false"/>
              <a:t>.</a:t>
            </a:r>
            <a:endParaRPr lang="en-US" dirty="fal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type="secHead">
  <p:cSld name="节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true"/>
          </p:cNvSpPr>
          <p:nvPr>
            <p:ph type="title" idx="2147483647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23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24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type="twoObj">
  <p:cSld name="两栏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7" name="内容占位符 2"/>
          <p:cNvSpPr>
            <a:spLocks noGrp="true"/>
          </p:cNvSpPr>
          <p:nvPr>
            <p:ph sz="half" idx="1" hasCustomPrompt="true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0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31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" name="文本占位符 2"/>
          <p:cNvSpPr>
            <a:spLocks noGrp="true"/>
          </p:cNvSpPr>
          <p:nvPr>
            <p:ph type="body" idx="1" hasCustomPrompt="true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内容占位符 3"/>
          <p:cNvSpPr>
            <a:spLocks noGrp="true"/>
          </p:cNvSpPr>
          <p:nvPr>
            <p:ph sz="half" idx="2" hasCustomPrompt="true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占位符 4"/>
          <p:cNvSpPr>
            <a:spLocks noGrp="true"/>
          </p:cNvSpPr>
          <p:nvPr>
            <p:ph type="body" sz="quarter" idx="3" hasCustomPrompt="true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true"/>
            </a:lvl1pPr>
            <a:lvl2pPr marL="457200" indent="0">
              <a:buNone/>
              <a:defRPr sz="2000" b="true"/>
            </a:lvl2pPr>
            <a:lvl3pPr marL="914400" indent="0">
              <a:buNone/>
              <a:defRPr sz="1800" b="true"/>
            </a:lvl3pPr>
            <a:lvl4pPr marL="1371600" indent="0">
              <a:buNone/>
              <a:defRPr sz="1600" b="true"/>
            </a:lvl4pPr>
            <a:lvl5pPr marL="1828800" indent="0">
              <a:buNone/>
              <a:defRPr sz="1600" b="true"/>
            </a:lvl5pPr>
            <a:lvl6pPr marL="2286000" indent="0">
              <a:buNone/>
              <a:defRPr sz="1600" b="true"/>
            </a:lvl6pPr>
            <a:lvl7pPr marL="2743200" indent="0">
              <a:buNone/>
              <a:defRPr sz="1600" b="true"/>
            </a:lvl7pPr>
            <a:lvl8pPr marL="3200400" indent="0">
              <a:buNone/>
              <a:defRPr sz="1600" b="true"/>
            </a:lvl8pPr>
            <a:lvl9pPr marL="3657600" indent="0">
              <a:buNone/>
              <a:defRPr sz="1600" b="true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内容占位符 5"/>
          <p:cNvSpPr>
            <a:spLocks noGrp="true"/>
          </p:cNvSpPr>
          <p:nvPr>
            <p:ph sz="quarter" idx="4" hasCustomPrompt="true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39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0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type="titleOnly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true"/>
          </p:cNvSpPr>
          <p:nvPr>
            <p:ph type="title" idx="2147483647"/>
          </p:nvPr>
        </p:nvSpPr>
        <p:spPr/>
        <p:txBody>
          <a:bodyPr/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4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5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48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49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type="objTx">
  <p:cSld name="内容与标题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" name="内容占位符 2"/>
          <p:cNvSpPr>
            <a:spLocks noGrp="true"/>
          </p:cNvSpPr>
          <p:nvPr>
            <p:ph idx="1" hasCustomPrompt="true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4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5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56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true"/>
          </p:cNvSpPr>
          <p:nvPr>
            <p:ph type="title" idx="2147483647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9" name="图片占位符 2"/>
          <p:cNvSpPr>
            <a:spLocks noGrp="true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60" name="文本占位符 3"/>
          <p:cNvSpPr>
            <a:spLocks noGrp="true"/>
          </p:cNvSpPr>
          <p:nvPr>
            <p:ph type="body" sz="half" idx="2" hasCustomPrompt="true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62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pPr/>
            <a:endParaRPr lang="zh-CN" altLang="en-US"/>
          </a:p>
        </p:txBody>
      </p:sp>
      <p:sp>
        <p:nvSpPr>
          <p:cNvPr id="63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9.xml" /><Relationship Id="rId5" Type="http://schemas.openxmlformats.org/officeDocument/2006/relationships/slideLayout" Target="../slideLayouts/slideLayout6.xml" /><Relationship Id="rId10" Type="http://schemas.openxmlformats.org/officeDocument/2006/relationships/slideLayout" Target="../slideLayouts/slideLayout11.xml" /><Relationship Id="rId2" Type="http://schemas.openxmlformats.org/officeDocument/2006/relationships/slideLayout" Target="../slideLayouts/slideLayout3.xml" /><Relationship Id="rId0" Type="http://schemas.openxmlformats.org/officeDocument/2006/relationships/slideLayout" Target="../slideLayouts/slideLayout1.xml" /><Relationship Id="rId6" Type="http://schemas.openxmlformats.org/officeDocument/2006/relationships/slideLayout" Target="../slideLayouts/slideLayout7.xml" /><Relationship Id="rId3" Type="http://schemas.openxmlformats.org/officeDocument/2006/relationships/slideLayout" Target="../slideLayouts/slideLayout4.xml" /><Relationship Id="rId9" Type="http://schemas.openxmlformats.org/officeDocument/2006/relationships/slideLayout" Target="../slideLayouts/slideLayout10.xml" /><Relationship Id="rId1" Type="http://schemas.openxmlformats.org/officeDocument/2006/relationships/slideLayout" Target="../slideLayouts/slideLayout2.xml" /><Relationship Id="rId4" Type="http://schemas.openxmlformats.org/officeDocument/2006/relationships/slideLayout" Target="../slideLayouts/slideLayout5.xml" /><Relationship Id="rId11" Type="http://schemas.openxmlformats.org/officeDocument/2006/relationships/theme" Target="../theme/theme1.xml" /><Relationship Id="rId7" Type="http://schemas.openxmlformats.org/officeDocument/2006/relationships/slideLayout" Target="../slideLayouts/slideLayout8.xml" /></Relationships>
</file>

<file path=ppt/slideMasters/_rels/slideMaster2.xml.rels>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19.xml" /><Relationship Id="rId0" Type="http://schemas.openxmlformats.org/officeDocument/2006/relationships/slideLayout" Target="../slideLayouts/slideLayout12.xml" /><Relationship Id="rId11" Type="http://schemas.openxmlformats.org/officeDocument/2006/relationships/slideLayout" Target="../slideLayouts/slideLayout23.xml" /><Relationship Id="rId1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6.xml" /><Relationship Id="rId9" Type="http://schemas.openxmlformats.org/officeDocument/2006/relationships/slideLayout" Target="../slideLayouts/slideLayout21.xml" /><Relationship Id="rId2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2.xml" /><Relationship Id="rId3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7.xml" /><Relationship Id="rId12" Type="http://schemas.openxmlformats.org/officeDocument/2006/relationships/theme" Target="../theme/theme2.xml" /><Relationship Id="rId6" Type="http://schemas.openxmlformats.org/officeDocument/2006/relationships/slideLayout" Target="../slideLayouts/slideLayout1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true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0"/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true"/>
          </p:cNvSpPr>
          <p:nvPr>
            <p:ph type="title" idx="2147483647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false" anchor="ctr">
            <a:normAutofit/>
          </a:bodyPr>
          <a:lstStyle/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" name="文本占位符 2"/>
          <p:cNvSpPr>
            <a:spLocks noGrp="true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false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true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EEC9BFD-607D-42AC-9594-1FE88A60EA60}" type="datetimeFigureOut">
              <a:rPr/>
              <a:t/>
            </a:fld>
            <a:endParaRPr lang="zh-CN" altLang="en-US"/>
          </a:p>
        </p:txBody>
      </p:sp>
      <p:sp>
        <p:nvSpPr>
          <p:cNvPr id="11" name="页脚占位符 4"/>
          <p:cNvSpPr>
            <a:spLocks noGrp="true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12" name="灯片编号占位符 5"/>
          <p:cNvSpPr>
            <a:spLocks noGrp="true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false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CF51896-FBD8-4B1F-9714-2FA0D9613B8C}" type="slidenum">
              <a:r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0"/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false" eaLnBrk="true" latinLnBrk="false" hangingPunct="true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false" eaLnBrk="true" latinLnBrk="false" hangingPunct="true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false" eaLnBrk="true" latinLnBrk="false" hangingPunct="true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false" eaLnBrk="true" latinLnBrk="false" hangingPunct="true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2" Type="http://schemas.openxmlformats.org/officeDocument/2006/relationships/image" Target="media/image1.jpg" /><Relationship Id="rId1" Type="http://schemas.openxmlformats.org/officeDocument/2006/relationships/notesSlide" Target="../notesSlides/notesSlide1.xml" /><Relationship Id="rId0" Type="http://schemas.openxmlformats.org/officeDocument/2006/relationships/slideLayout" Target="../slideLayouts/slideLayout7.xml" 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2.xml" /><Relationship Id="rId0" Type="http://schemas.openxmlformats.org/officeDocument/2006/relationships/slideLayout" Target="../slideLayouts/slideLayout12.xml" 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notesSlide" Target="../notesSlides/notesSlide3.xml" /><Relationship Id="rId0" Type="http://schemas.openxmlformats.org/officeDocument/2006/relationships/slideLayout" Target="../slideLayouts/slideLayout12.xml" /></Relationships>
</file>

<file path=ppt/slides/_rels/slide4.xml.rels><?xml version="1.0" encoding="UTF-8" standalone="yes"?><Relationships xmlns="http://schemas.openxmlformats.org/package/2006/relationships"><Relationship Id="rId2" Type="http://schemas.openxmlformats.org/officeDocument/2006/relationships/image" Target="media/image2.png" /><Relationship Id="rId1" Type="http://schemas.openxmlformats.org/officeDocument/2006/relationships/notesSlide" Target="../notesSlides/notesSlide4.xml" /><Relationship Id="rId0" Type="http://schemas.openxmlformats.org/officeDocument/2006/relationships/slideLayout" Target="../slideLayouts/slideLayout12.xml" /></Relationships>
</file>

<file path=ppt/slides/_rels/slide5.xml.rels><?xml version="1.0" encoding="UTF-8" standalone="yes"?><Relationships xmlns="http://schemas.openxmlformats.org/package/2006/relationships"><Relationship Id="rId2" Type="http://schemas.openxmlformats.org/officeDocument/2006/relationships/image" Target="media/image1.jpg" /><Relationship Id="rId1" Type="http://schemas.openxmlformats.org/officeDocument/2006/relationships/notesSlide" Target="../notesSlides/notesSlide5.xml" /><Relationship Id="rId0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7" name="文本框 11"/>
          <p:cNvSpPr txBox="true"/>
          <p:nvPr/>
        </p:nvSpPr>
        <p:spPr>
          <a:xfrm rot="0" flipH="false" flipV="false">
            <a:off x="1146175" y="2327275"/>
            <a:ext cx="8396194" cy="7747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en-US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4-1 JavaScript</a:t>
            </a:r>
            <a:r>
              <a:rPr lang="zh-CN" sz="4500" b="true">
                <a:ln w="9525">
                  <a:solidFill>
                    <a:srgbClr val="000000">
                      <a:alpha val="100000"/>
                    </a:srgbClr>
                  </a:solidFill>
                </a:ln>
                <a:solidFill>
                  <a:schemeClr val="tx1">
                    <a:alpha val="100000"/>
                  </a:schemeClr>
                </a:solidFill>
                <a:effectLst>
                  <a:outerShdw blurRad="50800" dist="38100" dir="0" sx="100000" sy="100000" algn="l" rotWithShape="false">
                    <a:srgbClr val="000000">
                      <a:alpha val="40000"/>
                    </a:srgbClr>
                  </a:outerShdw>
                </a:effectLst>
                <a:latin typeface="黑体"/>
                <a:ea typeface="黑体"/>
              </a:rPr>
              <a:t>变量声明与赋值</a:t>
            </a:r>
            <a:endParaRPr/>
          </a:p>
        </p:txBody>
      </p:sp>
      <p:sp>
        <p:nvSpPr>
          <p:cNvPr id="8" name="文本框 12"/>
          <p:cNvSpPr txBox="true"/>
          <p:nvPr/>
        </p:nvSpPr>
        <p:spPr>
          <a:xfrm>
            <a:off x="1151807" y="3742949"/>
            <a:ext cx="5943600" cy="6985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lvl="0" indent="0" algn="thaiDist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chemeClr val="tx1">
                    <a:alpha val="100000"/>
                  </a:schemeClr>
                </a:solidFill>
                <a:latin typeface="等线"/>
                <a:ea typeface="等线"/>
              </a:defRPr>
            </a:pPr>
            <a:r>
              <a:rPr lang="zh-CN" sz="2000" b="false" i="false" strike="noStrike" spc="0" baseline="0">
                <a:ln>
                  <a:noFill/>
                </a:ln>
                <a:solidFill>
                  <a:schemeClr val="bg2">
                    <a:lumMod val="25000"/>
                    <a:alpha val="100000"/>
                  </a:schemeClr>
                </a:solidFill>
                <a:effectLst/>
                <a:latin typeface="黑体"/>
                <a:ea typeface="黑体"/>
              </a:rPr>
              <a:t>讲师：吕林虎</a:t>
            </a:r>
            <a:endParaRPr/>
          </a:p>
        </p:txBody>
      </p:sp>
      <p:sp>
        <p:nvSpPr>
          <p:cNvPr id="9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0" name="文本框 16"/>
          <p:cNvSpPr txBox="true"/>
          <p:nvPr/>
        </p:nvSpPr>
        <p:spPr>
          <a:xfrm>
            <a:off x="143761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altLang="zh-CN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START</a:t>
            </a:r>
            <a:endParaRPr kumimoji="false" lang="en-US" altLang="zh-CN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7"/>
          <p:cNvSpPr txBox="true"/>
          <p:nvPr/>
        </p:nvSpPr>
        <p:spPr>
          <a:xfrm>
            <a:off x="1170940" y="1862455"/>
            <a:ext cx="3100070" cy="39878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zh-CN" sz="20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我要自学网专业课程</a:t>
            </a:r>
            <a:endParaRPr lang="zh-CN" altLang="zh-CN" sz="20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3"/>
          <p:cNvSpPr txBox="true"/>
          <p:nvPr/>
        </p:nvSpPr>
        <p:spPr>
          <a:xfrm>
            <a:off x="1155700" y="3135630"/>
            <a:ext cx="4362450" cy="527050"/>
          </a:xfrm>
          <a:prstGeom prst="rect">
            <a:avLst/>
          </a:prstGeom>
          <a:noFill/>
        </p:spPr>
        <p:txBody>
          <a:bodyPr wrap="square" rtlCol="false">
            <a:spAutoFit/>
          </a:bodyPr>
          <a:p>
            <a:pPr/>
            <a:r>
              <a:rPr lang="en-US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Node-red</a:t>
            </a:r>
            <a:r>
              <a:rPr lang="zh-CN" sz="2800" b="true">
                <a:solidFill>
                  <a:schemeClr val="bg2">
                    <a:lumMod val="25000"/>
                    <a:alpha val="100000"/>
                  </a:schemeClr>
                </a:solidFill>
                <a:latin typeface="黑体"/>
                <a:ea typeface="黑体"/>
              </a:rPr>
              <a:t>基础入门教程</a:t>
            </a:r>
            <a:endParaRPr lang="zh-CN" sz="2800" b="true">
              <a:solidFill>
                <a:schemeClr val="bg2">
                  <a:lumMod val="25000"/>
                  <a:alpha val="100000"/>
                </a:schemeClr>
              </a:solidFill>
              <a:latin typeface="黑体"/>
              <a:ea typeface="黑体"/>
            </a:endParaRPr>
          </a:p>
        </p:txBody>
      </p:sp>
      <p:sp>
        <p:nvSpPr>
          <p:cNvPr id="13" name="1"/>
          <p:cNvSpPr txBox="true"/>
          <p:nvPr/>
        </p:nvSpPr>
        <p:spPr>
          <a:xfrm flipH="true">
            <a:off x="2326080" y="191555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bg2">
                  <a:lumMod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4-1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变量声明与赋值</a:t>
            </a:r>
            <a:endParaRPr/>
          </a:p>
        </p:txBody>
      </p:sp>
      <p:sp>
        <p:nvSpPr>
          <p:cNvPr id="16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635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1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JavaScript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变量声明方式</a:t>
            </a:r>
            <a:endParaRPr/>
          </a:p>
        </p:txBody>
      </p:sp>
      <p:sp>
        <p:nvSpPr>
          <p:cNvPr id="17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"/>
          <p:cNvSpPr txBox="true"/>
          <p:nvPr/>
        </p:nvSpPr>
        <p:spPr>
          <a:xfrm rot="0" flipH="false" flipV="false">
            <a:off x="2064385" y="1469091"/>
            <a:ext cx="8210550" cy="3930650"/>
          </a:xfrm>
        </p:spPr>
        <p:txBody>
          <a:bodyPr>
            <a:spAutoFit/>
          </a:bodyPr>
          <a:p>
            <a:pPr/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JavaScript中有以下三种常见的变量声明方式：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var关键字声明变量（ES5及之前）：使用var关键字来声明变量。示例如下：</a:t>
            </a:r>
            <a:endParaRPr/>
          </a:p>
          <a:p>
            <a:pPr indent="0">
              <a:buNone/>
            </a:pPr>
            <a:r>
              <a:rPr lang="en-US">
                <a:latin typeface="SimHei"/>
                <a:ea typeface="SimHei"/>
              </a:rPr>
              <a:t>	</a:t>
            </a:r>
            <a:r>
              <a:rPr lang="zh-CN">
                <a:latin typeface="SimHei"/>
                <a:ea typeface="SimHei"/>
              </a:rPr>
              <a:t>var x = 10; // 声明并初始化变量x为10
	console.log(x); // 输出结果为10</a:t>
            </a:r>
            <a:endParaRPr/>
          </a:p>
          <a:p>
            <a:pPr indent="0">
              <a:buNone/>
            </a:pPr>
            <a:endParaRPr lang="en-US">
              <a:latin typeface="SimHei"/>
              <a:ea typeface="SimHei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let关键字声明变量（ES6+）：使用let关键字来声明变量，可在特定作用域内创建局部变量。示例如下：</a:t>
            </a:r>
            <a:endParaRPr/>
          </a:p>
          <a:p>
            <a:pPr indent="0"/>
            <a:r>
              <a:rPr lang="en-US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	</a:t>
            </a:r>
            <a:r>
              <a:rPr lang="zh-CN">
                <a:latin typeface="SimHei"/>
                <a:ea typeface="SimHei"/>
              </a:rPr>
              <a:t>let y = "Hello"; // 声明并初始化变量y为"Hello"
	console.log(y); // 输出结果为"Hello"</a:t>
            </a:r>
            <a:endParaRPr/>
          </a:p>
          <a:p>
            <a:pPr indent="0"/>
            <a:endParaRPr lang="en-US">
              <a:latin typeface="SimHei"/>
              <a:ea typeface="SimHei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const关键字声明常量（ES6+）：使用const关键字来声明常量，其值不能被修改。示例如下：</a:t>
            </a:r>
            <a:endParaRPr/>
          </a:p>
          <a:p>
            <a:pPr indent="0"/>
            <a:r>
              <a:rPr lang="en-US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	</a:t>
            </a:r>
            <a:r>
              <a:rPr lang="zh-CN">
                <a:latin typeface="SimHei"/>
                <a:ea typeface="SimHei"/>
              </a:rPr>
              <a:t>const z = true; // 声明并初始化常量z为true
	console.log(z); // 输出结果为true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4-1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变量声明与赋值</a:t>
            </a:r>
            <a:endParaRPr/>
          </a:p>
        </p:txBody>
      </p:sp>
      <p:sp>
        <p:nvSpPr>
          <p:cNvPr id="21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2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、</a:t>
            </a:r>
            <a:r>
              <a:rPr lang="en-US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JavaScript</a:t>
            </a:r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变量赋值</a:t>
            </a:r>
            <a:endParaRPr/>
          </a:p>
        </p:txBody>
      </p:sp>
      <p:sp>
        <p:nvSpPr>
          <p:cNvPr id="22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"/>
          <p:cNvSpPr txBox="true"/>
          <p:nvPr/>
        </p:nvSpPr>
        <p:spPr>
          <a:xfrm rot="0" flipH="false" flipV="false">
            <a:off x="2000885" y="1428750"/>
            <a:ext cx="8210550" cy="3657600"/>
          </a:xfrm>
        </p:spPr>
        <p:txBody>
          <a:bodyPr>
            <a:spAutoFit/>
          </a:bodyPr>
          <a:p>
            <a:pPr/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JavaScript中的变量赋值可以通过使用等号（=）来完成。下面是一些示例：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将字符串赋值给变量：</a:t>
            </a:r>
            <a:endParaRPr/>
          </a:p>
          <a:p>
            <a:pPr/>
            <a:r>
              <a:rPr lang="en-US">
                <a:latin typeface="SimHei"/>
                <a:ea typeface="SimHei"/>
              </a:rPr>
              <a:t>	</a:t>
            </a:r>
            <a:r>
              <a:rPr lang="zh-CN">
                <a:latin typeface="SimHei"/>
                <a:ea typeface="SimHei"/>
              </a:rPr>
              <a:t>var str = "Hello World";
	console.log(str); // 输出："Hello World"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将数字赋值给变量：</a:t>
            </a:r>
            <a:endParaRPr/>
          </a:p>
          <a:p>
            <a:pPr/>
            <a:r>
              <a:rPr lang="en-US">
                <a:latin typeface="SimHei"/>
                <a:ea typeface="SimHei"/>
              </a:rPr>
              <a:t>	</a:t>
            </a:r>
            <a:r>
              <a:rPr lang="zh-CN">
                <a:latin typeface="SimHei"/>
                <a:ea typeface="SimHei"/>
              </a:rPr>
              <a:t>var num = 42;
	console.log(num); // 输出：42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将布尔值赋值给变量：</a:t>
            </a:r>
            <a:endParaRPr/>
          </a:p>
          <a:p>
            <a:pPr/>
            <a:r>
              <a:rPr lang="en-US">
                <a:latin typeface="SimHei"/>
                <a:ea typeface="SimHei"/>
              </a:rPr>
              <a:t>	</a:t>
            </a:r>
            <a:r>
              <a:rPr lang="zh-CN">
                <a:latin typeface="SimHei"/>
                <a:ea typeface="SimHei"/>
              </a:rPr>
              <a:t>var isTrue = true;
	console.log(isTrue); // 输出：true</a:t>
            </a:r>
            <a:endParaRPr/>
          </a:p>
          <a:p>
            <a:pPr marL="285750" indent="-285750">
              <a:buFont typeface="Arial" charset="0"/>
              <a:buChar char="•"/>
            </a:pP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将对象赋值给变量：</a:t>
            </a:r>
            <a:endParaRPr/>
          </a:p>
          <a:p>
            <a:pPr/>
            <a:r>
              <a:rPr lang="en-US">
                <a:latin typeface="SimHei"/>
                <a:ea typeface="SimHei"/>
              </a:rPr>
              <a:t>	</a:t>
            </a:r>
            <a:r>
              <a:rPr lang="zh-CN">
                <a:latin typeface="SimHei"/>
                <a:ea typeface="SimHei"/>
              </a:rPr>
              <a:t>var obj = { name: 'John', age: 30 };
	console.log(obj); // 输出：{name: "John", age: 30}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稻壳儿春秋广告/盗版必究        原创来源：http://chn.docer.com/works?userid=199329941#!/work_time"/>
          <p:cNvSpPr txBox="true"/>
          <p:nvPr/>
        </p:nvSpPr>
        <p:spPr>
          <a:xfrm>
            <a:off x="3951111" y="867189"/>
            <a:ext cx="4292600" cy="2476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en-US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4-1 JavaScript</a:t>
            </a:r>
            <a:r>
              <a:rPr lang="zh-CN" sz="100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黑体"/>
                <a:ea typeface="黑体"/>
              </a:rPr>
              <a:t>变量声明与赋值</a:t>
            </a:r>
            <a:endParaRPr/>
          </a:p>
        </p:txBody>
      </p:sp>
      <p:sp>
        <p:nvSpPr>
          <p:cNvPr id="26" name="稻壳儿春秋广告/盗版必究        原创来源：http://chn.docer.com/works?userid=199329941#!/work_time"/>
          <p:cNvSpPr txBox="true"/>
          <p:nvPr/>
        </p:nvSpPr>
        <p:spPr>
          <a:xfrm>
            <a:off x="4030133" y="405524"/>
            <a:ext cx="4133850" cy="4572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ctr"/>
            <a:r>
              <a:rPr lang="zh-CN" sz="2400" b="true">
                <a:gradFill>
                  <a:gsLst>
                    <a:gs pos="10000">
                      <a:srgbClr val="000046">
                        <a:alpha val="100000"/>
                      </a:srgbClr>
                    </a:gs>
                    <a:gs pos="90000">
                      <a:srgbClr val="1CB5E0">
                        <a:alpha val="100000"/>
                      </a:srgbClr>
                    </a:gs>
                  </a:gsLst>
                  <a:lin ang="0" scaled="false"/>
                </a:gradFill>
                <a:latin typeface="黑体"/>
                <a:ea typeface="黑体"/>
              </a:rPr>
              <a:t>小节实践</a:t>
            </a:r>
            <a:endParaRPr/>
          </a:p>
        </p:txBody>
      </p:sp>
      <p:sp>
        <p:nvSpPr>
          <p:cNvPr id="27" name="1"/>
          <p:cNvSpPr txBox="true"/>
          <p:nvPr/>
        </p:nvSpPr>
        <p:spPr>
          <a:xfrm flipH="true">
            <a:off x="3612590" y="631991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"/>
          <p:cNvSpPr txBox="true"/>
          <p:nvPr/>
        </p:nvSpPr>
        <p:spPr>
          <a:xfrm rot="0" flipH="false" flipV="false">
            <a:off x="2051311" y="1953185"/>
            <a:ext cx="8210550" cy="914400"/>
          </a:xfrm>
        </p:spPr>
        <p:txBody>
          <a:bodyPr>
            <a:spAutoFit/>
          </a:bodyPr>
          <a:p>
            <a:pPr/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要求：</a:t>
            </a:r>
            <a:endParaRPr/>
          </a:p>
          <a:p>
            <a:pPr/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使用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function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节点编写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JS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变量赋值语句，结合本小节所学内容，将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inject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节点传入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function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节点中的</a:t>
            </a:r>
            <a:r>
              <a:rPr lang="en-US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msg.payload</a:t>
            </a:r>
            <a:r>
              <a:rPr lang="zh-CN">
                <a:solidFill>
                  <a:srgbClr val="333333">
                    <a:alpha val="100000"/>
                  </a:srgbClr>
                </a:solidFill>
                <a:latin typeface="SimHei"/>
                <a:ea typeface="SimHei"/>
              </a:rPr>
              <a:t>变量中的数据进行二次赋值并输出。</a:t>
            </a:r>
            <a:endParaRPr/>
          </a:p>
        </p:txBody>
      </p:sp>
      <p:pic>
        <p:nvPicPr>
          <p:cNvPr id="29" name="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 flipH="false" flipV="false">
            <a:off x="1866964" y="3082365"/>
            <a:ext cx="8458200" cy="1358900"/>
          </a:xfrm>
          <a:prstGeom prst="rect"/>
        </p:spPr>
      </p:pic>
      <p:sp>
        <p:nvSpPr>
          <p:cNvPr id="30" name=""/>
          <p:cNvSpPr txBox="true"/>
          <p:nvPr/>
        </p:nvSpPr>
        <p:spPr>
          <a:xfrm rot="0" flipH="false" flipV="false">
            <a:off x="3456231" y="4814420"/>
            <a:ext cx="5143500" cy="914400"/>
          </a:xfrm>
          <a:prstGeom prst="rect">
            <a:avLst/>
          </a:prstGeom>
          <a:ln w="12700">
            <a:prstDash val="solid"/>
            <a:miter lim="800000"/>
          </a:ln>
        </p:spPr>
        <p:txBody>
          <a:bodyPr>
            <a:spAutoFit/>
          </a:bodyPr>
          <a:p>
            <a:pPr/>
            <a:r>
              <a:rPr lang="zh-CN"/>
              <a:t>提示：在</a:t>
            </a:r>
            <a:r>
              <a:rPr lang="en-US"/>
              <a:t>function</a:t>
            </a:r>
            <a:r>
              <a:rPr lang="zh-CN"/>
              <a:t>节点中</a:t>
            </a:r>
            <a:r>
              <a:rPr lang="zh-CN"/>
              <a:t>新建的变量需要使用变量声明，如果变量名在流程中已经存在，则不能声明同名称的变量名。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/>
          <p:nvPr/>
        </p:nvSpPr>
        <p:spPr>
          <a:xfrm>
            <a:off x="6120765" y="2938780"/>
            <a:ext cx="5635625" cy="3935730"/>
          </a:xfrm>
          <a:custGeom>
            <a:avLst/>
            <a:gdLst>
              <a:gd name="connsiteX0" fmla="*/ 0 w 3533775"/>
              <a:gd name="connsiteY0" fmla="*/ 0 h 2402704"/>
              <a:gd name="connsiteX1" fmla="*/ 3533775 w 3533775"/>
              <a:gd name="connsiteY1" fmla="*/ 0 h 2402704"/>
              <a:gd name="connsiteX2" fmla="*/ 3533775 w 3533775"/>
              <a:gd name="connsiteY2" fmla="*/ 2402704 h 2402704"/>
              <a:gd name="connsiteX3" fmla="*/ 0 w 3533775"/>
              <a:gd name="connsiteY3" fmla="*/ 2402704 h 2402704"/>
              <a:gd name="connsiteX4" fmla="*/ 0 w 3533775"/>
              <a:gd name="connsiteY4" fmla="*/ 0 h 2402704"/>
              <a:gd name="connsiteX0-1" fmla="*/ 0 w 5191125"/>
              <a:gd name="connsiteY0-2" fmla="*/ 0 h 2402704"/>
              <a:gd name="connsiteX1-3" fmla="*/ 3533775 w 5191125"/>
              <a:gd name="connsiteY1-4" fmla="*/ 0 h 2402704"/>
              <a:gd name="connsiteX2-5" fmla="*/ 5191125 w 5191125"/>
              <a:gd name="connsiteY2-6" fmla="*/ 1478779 h 2402704"/>
              <a:gd name="connsiteX3-7" fmla="*/ 0 w 5191125"/>
              <a:gd name="connsiteY3-8" fmla="*/ 2402704 h 2402704"/>
              <a:gd name="connsiteX4-9" fmla="*/ 0 w 5191125"/>
              <a:gd name="connsiteY4-10" fmla="*/ 0 h 2402704"/>
              <a:gd name="connsiteX0-11" fmla="*/ 0 w 5191125"/>
              <a:gd name="connsiteY0-12" fmla="*/ 57150 h 2459854"/>
              <a:gd name="connsiteX1-13" fmla="*/ 3533775 w 5191125"/>
              <a:gd name="connsiteY1-14" fmla="*/ 0 h 2459854"/>
              <a:gd name="connsiteX2-15" fmla="*/ 5191125 w 5191125"/>
              <a:gd name="connsiteY2-16" fmla="*/ 1535929 h 2459854"/>
              <a:gd name="connsiteX3-17" fmla="*/ 0 w 5191125"/>
              <a:gd name="connsiteY3-18" fmla="*/ 2459854 h 2459854"/>
              <a:gd name="connsiteX4-19" fmla="*/ 0 w 5191125"/>
              <a:gd name="connsiteY4-20" fmla="*/ 57150 h 2459854"/>
              <a:gd name="connsiteX0-21" fmla="*/ 0 w 5191125"/>
              <a:gd name="connsiteY0-22" fmla="*/ 57150 h 2459854"/>
              <a:gd name="connsiteX1-23" fmla="*/ 3533775 w 5191125"/>
              <a:gd name="connsiteY1-24" fmla="*/ 0 h 2459854"/>
              <a:gd name="connsiteX2-25" fmla="*/ 5191125 w 5191125"/>
              <a:gd name="connsiteY2-26" fmla="*/ 1535929 h 2459854"/>
              <a:gd name="connsiteX3-27" fmla="*/ 0 w 5191125"/>
              <a:gd name="connsiteY3-28" fmla="*/ 2459854 h 2459854"/>
              <a:gd name="connsiteX4-29" fmla="*/ 0 w 5191125"/>
              <a:gd name="connsiteY4-30" fmla="*/ 57150 h 2459854"/>
              <a:gd name="connsiteX0-31" fmla="*/ 0 w 5191125"/>
              <a:gd name="connsiteY0-32" fmla="*/ 57150 h 3707629"/>
              <a:gd name="connsiteX1-33" fmla="*/ 3533775 w 5191125"/>
              <a:gd name="connsiteY1-34" fmla="*/ 0 h 3707629"/>
              <a:gd name="connsiteX2-35" fmla="*/ 5191125 w 5191125"/>
              <a:gd name="connsiteY2-36" fmla="*/ 1535929 h 3707629"/>
              <a:gd name="connsiteX3-37" fmla="*/ 3371850 w 5191125"/>
              <a:gd name="connsiteY3-38" fmla="*/ 3707629 h 3707629"/>
              <a:gd name="connsiteX4-39" fmla="*/ 0 w 5191125"/>
              <a:gd name="connsiteY4-40" fmla="*/ 57150 h 3707629"/>
              <a:gd name="connsiteX0-41" fmla="*/ 0 w 4429125"/>
              <a:gd name="connsiteY0-42" fmla="*/ 3686175 h 3707629"/>
              <a:gd name="connsiteX1-43" fmla="*/ 2771775 w 4429125"/>
              <a:gd name="connsiteY1-44" fmla="*/ 0 h 3707629"/>
              <a:gd name="connsiteX2-45" fmla="*/ 4429125 w 4429125"/>
              <a:gd name="connsiteY2-46" fmla="*/ 1535929 h 3707629"/>
              <a:gd name="connsiteX3-47" fmla="*/ 2609850 w 4429125"/>
              <a:gd name="connsiteY3-48" fmla="*/ 3707629 h 3707629"/>
              <a:gd name="connsiteX4-49" fmla="*/ 0 w 4429125"/>
              <a:gd name="connsiteY4-50" fmla="*/ 3686175 h 3707629"/>
              <a:gd name="connsiteX0-51" fmla="*/ 0 w 4429125"/>
              <a:gd name="connsiteY0-52" fmla="*/ 3686175 h 3686175"/>
              <a:gd name="connsiteX1-53" fmla="*/ 2771775 w 4429125"/>
              <a:gd name="connsiteY1-54" fmla="*/ 0 h 3686175"/>
              <a:gd name="connsiteX2-55" fmla="*/ 4429125 w 4429125"/>
              <a:gd name="connsiteY2-56" fmla="*/ 1535929 h 3686175"/>
              <a:gd name="connsiteX3-57" fmla="*/ 2609850 w 4429125"/>
              <a:gd name="connsiteY3-58" fmla="*/ 3679054 h 3686175"/>
              <a:gd name="connsiteX4-59" fmla="*/ 0 w 4429125"/>
              <a:gd name="connsiteY4-60" fmla="*/ 3686175 h 3686175"/>
              <a:gd name="connsiteX0-61" fmla="*/ 0 w 4391025"/>
              <a:gd name="connsiteY0-62" fmla="*/ 3638550 h 3679054"/>
              <a:gd name="connsiteX1-63" fmla="*/ 2733675 w 4391025"/>
              <a:gd name="connsiteY1-64" fmla="*/ 0 h 3679054"/>
              <a:gd name="connsiteX2-65" fmla="*/ 4391025 w 4391025"/>
              <a:gd name="connsiteY2-66" fmla="*/ 1535929 h 3679054"/>
              <a:gd name="connsiteX3-67" fmla="*/ 2571750 w 4391025"/>
              <a:gd name="connsiteY3-68" fmla="*/ 3679054 h 3679054"/>
              <a:gd name="connsiteX4-69" fmla="*/ 0 w 4391025"/>
              <a:gd name="connsiteY4-70" fmla="*/ 3638550 h 3679054"/>
              <a:gd name="connsiteX0-71" fmla="*/ 0 w 4371975"/>
              <a:gd name="connsiteY0-72" fmla="*/ 3676650 h 3679054"/>
              <a:gd name="connsiteX1-73" fmla="*/ 2714625 w 4371975"/>
              <a:gd name="connsiteY1-74" fmla="*/ 0 h 3679054"/>
              <a:gd name="connsiteX2-75" fmla="*/ 4371975 w 4371975"/>
              <a:gd name="connsiteY2-76" fmla="*/ 1535929 h 3679054"/>
              <a:gd name="connsiteX3-77" fmla="*/ 2552700 w 4371975"/>
              <a:gd name="connsiteY3-78" fmla="*/ 3679054 h 3679054"/>
              <a:gd name="connsiteX4-79" fmla="*/ 0 w 4371975"/>
              <a:gd name="connsiteY4-80" fmla="*/ 3676650 h 3679054"/>
              <a:gd name="connsiteX0-81" fmla="*/ 0 w 4371975"/>
              <a:gd name="connsiteY0-82" fmla="*/ 3676650 h 3698104"/>
              <a:gd name="connsiteX1-83" fmla="*/ 2714625 w 4371975"/>
              <a:gd name="connsiteY1-84" fmla="*/ 0 h 3698104"/>
              <a:gd name="connsiteX2-85" fmla="*/ 4371975 w 4371975"/>
              <a:gd name="connsiteY2-86" fmla="*/ 1535929 h 3698104"/>
              <a:gd name="connsiteX3-87" fmla="*/ 2809875 w 4371975"/>
              <a:gd name="connsiteY3-88" fmla="*/ 3698104 h 3698104"/>
              <a:gd name="connsiteX4-89" fmla="*/ 0 w 4371975"/>
              <a:gd name="connsiteY4-90" fmla="*/ 3676650 h 3698104"/>
              <a:gd name="connsiteX0-91" fmla="*/ 0 w 4371975"/>
              <a:gd name="connsiteY0-92" fmla="*/ 3676650 h 3676650"/>
              <a:gd name="connsiteX1-93" fmla="*/ 2714625 w 4371975"/>
              <a:gd name="connsiteY1-94" fmla="*/ 0 h 3676650"/>
              <a:gd name="connsiteX2-95" fmla="*/ 4371975 w 4371975"/>
              <a:gd name="connsiteY2-96" fmla="*/ 1535929 h 3676650"/>
              <a:gd name="connsiteX3-97" fmla="*/ 2581275 w 4371975"/>
              <a:gd name="connsiteY3-98" fmla="*/ 3669529 h 3676650"/>
              <a:gd name="connsiteX4-99" fmla="*/ 0 w 4371975"/>
              <a:gd name="connsiteY4-100" fmla="*/ 3676650 h 3676650"/>
              <a:gd name="connsiteX0-101" fmla="*/ 0 w 4371975"/>
              <a:gd name="connsiteY0-102" fmla="*/ 3676650 h 3679054"/>
              <a:gd name="connsiteX1-103" fmla="*/ 2714625 w 4371975"/>
              <a:gd name="connsiteY1-104" fmla="*/ 0 h 3679054"/>
              <a:gd name="connsiteX2-105" fmla="*/ 4371975 w 4371975"/>
              <a:gd name="connsiteY2-106" fmla="*/ 1535929 h 3679054"/>
              <a:gd name="connsiteX3-107" fmla="*/ 2647950 w 4371975"/>
              <a:gd name="connsiteY3-108" fmla="*/ 3679054 h 3679054"/>
              <a:gd name="connsiteX4-109" fmla="*/ 0 w 4371975"/>
              <a:gd name="connsiteY4-110" fmla="*/ 3676650 h 3679054"/>
              <a:gd name="connsiteX0-111" fmla="*/ 0 w 5067300"/>
              <a:gd name="connsiteY0-112" fmla="*/ 3648075 h 3679054"/>
              <a:gd name="connsiteX1-113" fmla="*/ 3409950 w 5067300"/>
              <a:gd name="connsiteY1-114" fmla="*/ 0 h 3679054"/>
              <a:gd name="connsiteX2-115" fmla="*/ 5067300 w 5067300"/>
              <a:gd name="connsiteY2-116" fmla="*/ 1535929 h 3679054"/>
              <a:gd name="connsiteX3-117" fmla="*/ 3343275 w 5067300"/>
              <a:gd name="connsiteY3-118" fmla="*/ 3679054 h 3679054"/>
              <a:gd name="connsiteX4-119" fmla="*/ 0 w 5067300"/>
              <a:gd name="connsiteY4-120" fmla="*/ 3648075 h 3679054"/>
              <a:gd name="connsiteX0-121" fmla="*/ 0 w 5067300"/>
              <a:gd name="connsiteY0-122" fmla="*/ 3648075 h 3679054"/>
              <a:gd name="connsiteX1-123" fmla="*/ 3409950 w 5067300"/>
              <a:gd name="connsiteY1-124" fmla="*/ 0 h 3679054"/>
              <a:gd name="connsiteX2-125" fmla="*/ 5067300 w 5067300"/>
              <a:gd name="connsiteY2-126" fmla="*/ 1535929 h 3679054"/>
              <a:gd name="connsiteX3-127" fmla="*/ 2971800 w 5067300"/>
              <a:gd name="connsiteY3-128" fmla="*/ 3679054 h 3679054"/>
              <a:gd name="connsiteX4-129" fmla="*/ 0 w 5067300"/>
              <a:gd name="connsiteY4-130" fmla="*/ 3648075 h 3679054"/>
              <a:gd name="connsiteX0-131" fmla="*/ 0 w 5067300"/>
              <a:gd name="connsiteY0-132" fmla="*/ 3648075 h 3679054"/>
              <a:gd name="connsiteX1-133" fmla="*/ 3409950 w 5067300"/>
              <a:gd name="connsiteY1-134" fmla="*/ 0 h 3679054"/>
              <a:gd name="connsiteX2-135" fmla="*/ 5067300 w 5067300"/>
              <a:gd name="connsiteY2-136" fmla="*/ 1535929 h 3679054"/>
              <a:gd name="connsiteX3-137" fmla="*/ 3095625 w 5067300"/>
              <a:gd name="connsiteY3-138" fmla="*/ 3679054 h 3679054"/>
              <a:gd name="connsiteX4-139" fmla="*/ 0 w 5067300"/>
              <a:gd name="connsiteY4-140" fmla="*/ 3648075 h 3679054"/>
              <a:gd name="connsiteX0-141" fmla="*/ 0 w 5229225"/>
              <a:gd name="connsiteY0-142" fmla="*/ 3648075 h 3679054"/>
              <a:gd name="connsiteX1-143" fmla="*/ 3409950 w 5229225"/>
              <a:gd name="connsiteY1-144" fmla="*/ 0 h 3679054"/>
              <a:gd name="connsiteX2-145" fmla="*/ 5229225 w 5229225"/>
              <a:gd name="connsiteY2-146" fmla="*/ 1688329 h 3679054"/>
              <a:gd name="connsiteX3-147" fmla="*/ 3095625 w 5229225"/>
              <a:gd name="connsiteY3-148" fmla="*/ 3679054 h 3679054"/>
              <a:gd name="connsiteX4-149" fmla="*/ 0 w 5229225"/>
              <a:gd name="connsiteY4-150" fmla="*/ 3648075 h 3679054"/>
              <a:gd name="connsiteX0-151" fmla="*/ 0 w 5229225"/>
              <a:gd name="connsiteY0-152" fmla="*/ 3648075 h 3669529"/>
              <a:gd name="connsiteX1-153" fmla="*/ 3409950 w 5229225"/>
              <a:gd name="connsiteY1-154" fmla="*/ 0 h 3669529"/>
              <a:gd name="connsiteX2-155" fmla="*/ 5229225 w 5229225"/>
              <a:gd name="connsiteY2-156" fmla="*/ 1688329 h 3669529"/>
              <a:gd name="connsiteX3-157" fmla="*/ 3533775 w 5229225"/>
              <a:gd name="connsiteY3-158" fmla="*/ 3669529 h 3669529"/>
              <a:gd name="connsiteX4-159" fmla="*/ 0 w 5229225"/>
              <a:gd name="connsiteY4-160" fmla="*/ 3648075 h 3669529"/>
              <a:gd name="connsiteX0-161" fmla="*/ 0 w 5295900"/>
              <a:gd name="connsiteY0-162" fmla="*/ 3648075 h 3669529"/>
              <a:gd name="connsiteX1-163" fmla="*/ 3409950 w 5295900"/>
              <a:gd name="connsiteY1-164" fmla="*/ 0 h 3669529"/>
              <a:gd name="connsiteX2-165" fmla="*/ 5295900 w 5295900"/>
              <a:gd name="connsiteY2-166" fmla="*/ 1764529 h 3669529"/>
              <a:gd name="connsiteX3-167" fmla="*/ 3533775 w 5295900"/>
              <a:gd name="connsiteY3-168" fmla="*/ 3669529 h 3669529"/>
              <a:gd name="connsiteX4-169" fmla="*/ 0 w 5295900"/>
              <a:gd name="connsiteY4-170" fmla="*/ 3648075 h 3669529"/>
              <a:gd name="connsiteX0-171" fmla="*/ 0 w 5333512"/>
              <a:gd name="connsiteY0-172" fmla="*/ 3685687 h 3685687"/>
              <a:gd name="connsiteX1-173" fmla="*/ 3447562 w 5333512"/>
              <a:gd name="connsiteY1-174" fmla="*/ 0 h 3685687"/>
              <a:gd name="connsiteX2-175" fmla="*/ 5333512 w 5333512"/>
              <a:gd name="connsiteY2-176" fmla="*/ 1764529 h 3685687"/>
              <a:gd name="connsiteX3-177" fmla="*/ 3571387 w 5333512"/>
              <a:gd name="connsiteY3-178" fmla="*/ 3669529 h 3685687"/>
              <a:gd name="connsiteX4-179" fmla="*/ 0 w 5333512"/>
              <a:gd name="connsiteY4-180" fmla="*/ 3685687 h 3685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3512" h="3685687">
                <a:moveTo>
                  <a:pt x="0" y="3685687"/>
                </a:moveTo>
                <a:lnTo>
                  <a:pt x="3447562" y="0"/>
                </a:lnTo>
                <a:lnTo>
                  <a:pt x="5333512" y="1764529"/>
                </a:lnTo>
                <a:lnTo>
                  <a:pt x="3571387" y="3669529"/>
                </a:lnTo>
                <a:lnTo>
                  <a:pt x="0" y="3685687"/>
                </a:ln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等腰三角形 1"/>
          <p:cNvSpPr/>
          <p:nvPr/>
        </p:nvSpPr>
        <p:spPr>
          <a:xfrm>
            <a:off x="5716905" y="-8890"/>
            <a:ext cx="6486525" cy="5903595"/>
          </a:xfrm>
          <a:custGeom>
            <a:avLst/>
            <a:gdLst>
              <a:gd name="connsiteX0" fmla="*/ 0 w 4078046"/>
              <a:gd name="connsiteY0" fmla="*/ 3515557 h 3515557"/>
              <a:gd name="connsiteX1" fmla="*/ 2039023 w 4078046"/>
              <a:gd name="connsiteY1" fmla="*/ 0 h 3515557"/>
              <a:gd name="connsiteX2" fmla="*/ 4078046 w 4078046"/>
              <a:gd name="connsiteY2" fmla="*/ 3515557 h 3515557"/>
              <a:gd name="connsiteX3" fmla="*/ 0 w 4078046"/>
              <a:gd name="connsiteY3" fmla="*/ 3515557 h 3515557"/>
              <a:gd name="connsiteX0-1" fmla="*/ 0 w 4409361"/>
              <a:gd name="connsiteY0-2" fmla="*/ 3994951 h 3994951"/>
              <a:gd name="connsiteX1-3" fmla="*/ 4409361 w 4409361"/>
              <a:gd name="connsiteY1-4" fmla="*/ 0 h 3994951"/>
              <a:gd name="connsiteX2-5" fmla="*/ 4078046 w 4409361"/>
              <a:gd name="connsiteY2-6" fmla="*/ 3994951 h 3994951"/>
              <a:gd name="connsiteX3-7" fmla="*/ 0 w 4409361"/>
              <a:gd name="connsiteY3-8" fmla="*/ 3994951 h 3994951"/>
              <a:gd name="connsiteX0-9" fmla="*/ 0 w 4409361"/>
              <a:gd name="connsiteY0-10" fmla="*/ 3994951 h 3994951"/>
              <a:gd name="connsiteX1-11" fmla="*/ 4409361 w 4409361"/>
              <a:gd name="connsiteY1-12" fmla="*/ 0 h 3994951"/>
              <a:gd name="connsiteX2-13" fmla="*/ 4406519 w 4409361"/>
              <a:gd name="connsiteY2-14" fmla="*/ 3968318 h 3994951"/>
              <a:gd name="connsiteX3-15" fmla="*/ 0 w 4409361"/>
              <a:gd name="connsiteY3-16" fmla="*/ 3994951 h 3994951"/>
              <a:gd name="connsiteX0-17" fmla="*/ 0 w 4569159"/>
              <a:gd name="connsiteY0-18" fmla="*/ 8878 h 3968318"/>
              <a:gd name="connsiteX1-19" fmla="*/ 4569159 w 4569159"/>
              <a:gd name="connsiteY1-20" fmla="*/ 0 h 3968318"/>
              <a:gd name="connsiteX2-21" fmla="*/ 4566317 w 4569159"/>
              <a:gd name="connsiteY2-22" fmla="*/ 3968318 h 3968318"/>
              <a:gd name="connsiteX3-23" fmla="*/ 0 w 4569159"/>
              <a:gd name="connsiteY3-24" fmla="*/ 8878 h 3968318"/>
              <a:gd name="connsiteX0-25" fmla="*/ 0 w 4569159"/>
              <a:gd name="connsiteY0-26" fmla="*/ 8878 h 5592931"/>
              <a:gd name="connsiteX1-27" fmla="*/ 4569159 w 4569159"/>
              <a:gd name="connsiteY1-28" fmla="*/ 0 h 5592931"/>
              <a:gd name="connsiteX2-29" fmla="*/ 4557439 w 4569159"/>
              <a:gd name="connsiteY2-30" fmla="*/ 5592931 h 5592931"/>
              <a:gd name="connsiteX3-31" fmla="*/ 0 w 4569159"/>
              <a:gd name="connsiteY3-32" fmla="*/ 8878 h 5592931"/>
              <a:gd name="connsiteX0-33" fmla="*/ 0 w 5989586"/>
              <a:gd name="connsiteY0-34" fmla="*/ 8878 h 5592931"/>
              <a:gd name="connsiteX1-35" fmla="*/ 5989586 w 5989586"/>
              <a:gd name="connsiteY1-36" fmla="*/ 0 h 5592931"/>
              <a:gd name="connsiteX2-37" fmla="*/ 5977866 w 5989586"/>
              <a:gd name="connsiteY2-38" fmla="*/ 5592931 h 5592931"/>
              <a:gd name="connsiteX3-39" fmla="*/ 0 w 5989586"/>
              <a:gd name="connsiteY3-40" fmla="*/ 8878 h 55929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989586" h="5592931">
                <a:moveTo>
                  <a:pt x="0" y="8878"/>
                </a:moveTo>
                <a:lnTo>
                  <a:pt x="5989586" y="0"/>
                </a:lnTo>
                <a:cubicBezTo>
                  <a:pt x="5988639" y="1322773"/>
                  <a:pt x="5978813" y="4270158"/>
                  <a:pt x="5977866" y="5592931"/>
                </a:cubicBezTo>
                <a:lnTo>
                  <a:pt x="0" y="8878"/>
                </a:lnTo>
                <a:close/>
              </a:path>
            </a:pathLst>
          </a:custGeom>
          <a:blipFill rotWithShape="true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斜纹 5"/>
          <p:cNvSpPr/>
          <p:nvPr/>
        </p:nvSpPr>
        <p:spPr>
          <a:xfrm flipH="true" flipV="true">
            <a:off x="9061675" y="1196212"/>
            <a:ext cx="3130325" cy="3811395"/>
          </a:xfrm>
          <a:custGeom>
            <a:avLst/>
            <a:gdLst>
              <a:gd name="connsiteX0" fmla="*/ 0 w 4048125"/>
              <a:gd name="connsiteY0" fmla="*/ 2252848 h 2961273"/>
              <a:gd name="connsiteX1" fmla="*/ 3079692 w 4048125"/>
              <a:gd name="connsiteY1" fmla="*/ 0 h 2961273"/>
              <a:gd name="connsiteX2" fmla="*/ 4048125 w 4048125"/>
              <a:gd name="connsiteY2" fmla="*/ 0 h 2961273"/>
              <a:gd name="connsiteX3" fmla="*/ 0 w 4048125"/>
              <a:gd name="connsiteY3" fmla="*/ 2961273 h 2961273"/>
              <a:gd name="connsiteX4" fmla="*/ 0 w 4048125"/>
              <a:gd name="connsiteY4" fmla="*/ 2252848 h 2961273"/>
              <a:gd name="connsiteX0-1" fmla="*/ 0 w 4048125"/>
              <a:gd name="connsiteY0-2" fmla="*/ 2443348 h 3151773"/>
              <a:gd name="connsiteX1-3" fmla="*/ 2927292 w 4048125"/>
              <a:gd name="connsiteY1-4" fmla="*/ 0 h 3151773"/>
              <a:gd name="connsiteX2-5" fmla="*/ 4048125 w 4048125"/>
              <a:gd name="connsiteY2-6" fmla="*/ 190500 h 3151773"/>
              <a:gd name="connsiteX3-7" fmla="*/ 0 w 4048125"/>
              <a:gd name="connsiteY3-8" fmla="*/ 3151773 h 3151773"/>
              <a:gd name="connsiteX4-9" fmla="*/ 0 w 4048125"/>
              <a:gd name="connsiteY4-10" fmla="*/ 2443348 h 3151773"/>
              <a:gd name="connsiteX0-11" fmla="*/ 0 w 3829050"/>
              <a:gd name="connsiteY0-12" fmla="*/ 2443348 h 3151773"/>
              <a:gd name="connsiteX1-13" fmla="*/ 2927292 w 3829050"/>
              <a:gd name="connsiteY1-14" fmla="*/ 0 h 3151773"/>
              <a:gd name="connsiteX2-15" fmla="*/ 3829050 w 3829050"/>
              <a:gd name="connsiteY2-16" fmla="*/ 161925 h 3151773"/>
              <a:gd name="connsiteX3-17" fmla="*/ 0 w 3829050"/>
              <a:gd name="connsiteY3-18" fmla="*/ 3151773 h 3151773"/>
              <a:gd name="connsiteX4-19" fmla="*/ 0 w 3829050"/>
              <a:gd name="connsiteY4-20" fmla="*/ 2443348 h 3151773"/>
              <a:gd name="connsiteX0-21" fmla="*/ 0 w 3629025"/>
              <a:gd name="connsiteY0-22" fmla="*/ 2443348 h 3151773"/>
              <a:gd name="connsiteX1-23" fmla="*/ 2927292 w 3629025"/>
              <a:gd name="connsiteY1-24" fmla="*/ 0 h 3151773"/>
              <a:gd name="connsiteX2-25" fmla="*/ 3629025 w 3629025"/>
              <a:gd name="connsiteY2-26" fmla="*/ 76200 h 3151773"/>
              <a:gd name="connsiteX3-27" fmla="*/ 0 w 3629025"/>
              <a:gd name="connsiteY3-28" fmla="*/ 3151773 h 3151773"/>
              <a:gd name="connsiteX4-29" fmla="*/ 0 w 3629025"/>
              <a:gd name="connsiteY4-30" fmla="*/ 2443348 h 3151773"/>
              <a:gd name="connsiteX0-31" fmla="*/ 19050 w 3648075"/>
              <a:gd name="connsiteY0-32" fmla="*/ 2443348 h 3256548"/>
              <a:gd name="connsiteX1-33" fmla="*/ 2946342 w 3648075"/>
              <a:gd name="connsiteY1-34" fmla="*/ 0 h 3256548"/>
              <a:gd name="connsiteX2-35" fmla="*/ 3648075 w 3648075"/>
              <a:gd name="connsiteY2-36" fmla="*/ 76200 h 3256548"/>
              <a:gd name="connsiteX3-37" fmla="*/ 0 w 3648075"/>
              <a:gd name="connsiteY3-38" fmla="*/ 3256548 h 3256548"/>
              <a:gd name="connsiteX4-39" fmla="*/ 19050 w 3648075"/>
              <a:gd name="connsiteY4-40" fmla="*/ 2443348 h 3256548"/>
              <a:gd name="connsiteX0-41" fmla="*/ 19050 w 3648075"/>
              <a:gd name="connsiteY0-42" fmla="*/ 3024373 h 3837573"/>
              <a:gd name="connsiteX1-43" fmla="*/ 3613092 w 3648075"/>
              <a:gd name="connsiteY1-44" fmla="*/ 0 h 3837573"/>
              <a:gd name="connsiteX2-45" fmla="*/ 3648075 w 3648075"/>
              <a:gd name="connsiteY2-46" fmla="*/ 657225 h 3837573"/>
              <a:gd name="connsiteX3-47" fmla="*/ 0 w 3648075"/>
              <a:gd name="connsiteY3-48" fmla="*/ 3837573 h 3837573"/>
              <a:gd name="connsiteX4-49" fmla="*/ 19050 w 3648075"/>
              <a:gd name="connsiteY4-50" fmla="*/ 3024373 h 3837573"/>
              <a:gd name="connsiteX0-51" fmla="*/ 19050 w 3638550"/>
              <a:gd name="connsiteY0-52" fmla="*/ 3024373 h 3837573"/>
              <a:gd name="connsiteX1-53" fmla="*/ 3613092 w 3638550"/>
              <a:gd name="connsiteY1-54" fmla="*/ 0 h 3837573"/>
              <a:gd name="connsiteX2-55" fmla="*/ 3638550 w 3638550"/>
              <a:gd name="connsiteY2-56" fmla="*/ 657225 h 3837573"/>
              <a:gd name="connsiteX3-57" fmla="*/ 0 w 3638550"/>
              <a:gd name="connsiteY3-58" fmla="*/ 3837573 h 3837573"/>
              <a:gd name="connsiteX4-59" fmla="*/ 19050 w 3638550"/>
              <a:gd name="connsiteY4-60" fmla="*/ 3024373 h 3837573"/>
              <a:gd name="connsiteX0-61" fmla="*/ 19050 w 3638550"/>
              <a:gd name="connsiteY0-62" fmla="*/ 3024373 h 4180473"/>
              <a:gd name="connsiteX1-63" fmla="*/ 3613092 w 3638550"/>
              <a:gd name="connsiteY1-64" fmla="*/ 0 h 4180473"/>
              <a:gd name="connsiteX2-65" fmla="*/ 3638550 w 3638550"/>
              <a:gd name="connsiteY2-66" fmla="*/ 657225 h 4180473"/>
              <a:gd name="connsiteX3-67" fmla="*/ 0 w 3638550"/>
              <a:gd name="connsiteY3-68" fmla="*/ 4180473 h 4180473"/>
              <a:gd name="connsiteX4-69" fmla="*/ 19050 w 3638550"/>
              <a:gd name="connsiteY4-70" fmla="*/ 3024373 h 4180473"/>
              <a:gd name="connsiteX0-71" fmla="*/ 9525 w 3638550"/>
              <a:gd name="connsiteY0-72" fmla="*/ 3348223 h 4180473"/>
              <a:gd name="connsiteX1-73" fmla="*/ 3613092 w 3638550"/>
              <a:gd name="connsiteY1-74" fmla="*/ 0 h 4180473"/>
              <a:gd name="connsiteX2-75" fmla="*/ 3638550 w 3638550"/>
              <a:gd name="connsiteY2-76" fmla="*/ 657225 h 4180473"/>
              <a:gd name="connsiteX3-77" fmla="*/ 0 w 3638550"/>
              <a:gd name="connsiteY3-78" fmla="*/ 4180473 h 4180473"/>
              <a:gd name="connsiteX4-79" fmla="*/ 9525 w 3638550"/>
              <a:gd name="connsiteY4-80" fmla="*/ 3348223 h 4180473"/>
              <a:gd name="connsiteX0-81" fmla="*/ 0 w 3629025"/>
              <a:gd name="connsiteY0-82" fmla="*/ 3348223 h 4418598"/>
              <a:gd name="connsiteX1-83" fmla="*/ 3603567 w 3629025"/>
              <a:gd name="connsiteY1-84" fmla="*/ 0 h 4418598"/>
              <a:gd name="connsiteX2-85" fmla="*/ 3629025 w 3629025"/>
              <a:gd name="connsiteY2-86" fmla="*/ 657225 h 4418598"/>
              <a:gd name="connsiteX3-87" fmla="*/ 0 w 3629025"/>
              <a:gd name="connsiteY3-88" fmla="*/ 4418598 h 4418598"/>
              <a:gd name="connsiteX4-89" fmla="*/ 0 w 3629025"/>
              <a:gd name="connsiteY4-90" fmla="*/ 3348223 h 4418598"/>
              <a:gd name="connsiteX0-91" fmla="*/ 9525 w 3629025"/>
              <a:gd name="connsiteY0-92" fmla="*/ 3643498 h 4418598"/>
              <a:gd name="connsiteX1-93" fmla="*/ 3603567 w 3629025"/>
              <a:gd name="connsiteY1-94" fmla="*/ 0 h 4418598"/>
              <a:gd name="connsiteX2-95" fmla="*/ 3629025 w 3629025"/>
              <a:gd name="connsiteY2-96" fmla="*/ 657225 h 4418598"/>
              <a:gd name="connsiteX3-97" fmla="*/ 0 w 3629025"/>
              <a:gd name="connsiteY3-98" fmla="*/ 4418598 h 4418598"/>
              <a:gd name="connsiteX4-99" fmla="*/ 9525 w 3629025"/>
              <a:gd name="connsiteY4-100" fmla="*/ 3643498 h 4418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29025" h="4418598">
                <a:moveTo>
                  <a:pt x="9525" y="3643498"/>
                </a:moveTo>
                <a:lnTo>
                  <a:pt x="3603567" y="0"/>
                </a:lnTo>
                <a:lnTo>
                  <a:pt x="3629025" y="657225"/>
                </a:lnTo>
                <a:lnTo>
                  <a:pt x="0" y="4418598"/>
                </a:lnTo>
                <a:lnTo>
                  <a:pt x="9525" y="3643498"/>
                </a:lnTo>
                <a:close/>
              </a:path>
            </a:pathLst>
          </a:custGeom>
          <a:gradFill rotWithShape="true">
            <a:gsLst>
              <a:gs pos="10000">
                <a:srgbClr val="000046"/>
              </a:gs>
              <a:gs pos="90000">
                <a:srgbClr val="1CB5E0"/>
              </a:gs>
            </a:gsLst>
            <a:lin ang="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斜纹 6"/>
          <p:cNvSpPr/>
          <p:nvPr/>
        </p:nvSpPr>
        <p:spPr>
          <a:xfrm rot="9839877">
            <a:off x="7513351" y="3108844"/>
            <a:ext cx="5228504" cy="3377992"/>
          </a:xfrm>
          <a:custGeom>
            <a:avLst/>
            <a:gdLst>
              <a:gd name="connsiteX0" fmla="*/ 0 w 5314950"/>
              <a:gd name="connsiteY0" fmla="*/ 2362215 h 3200400"/>
              <a:gd name="connsiteX1" fmla="*/ 3922965 w 5314950"/>
              <a:gd name="connsiteY1" fmla="*/ 0 h 3200400"/>
              <a:gd name="connsiteX2" fmla="*/ 5314950 w 5314950"/>
              <a:gd name="connsiteY2" fmla="*/ 0 h 3200400"/>
              <a:gd name="connsiteX3" fmla="*/ 0 w 5314950"/>
              <a:gd name="connsiteY3" fmla="*/ 3200400 h 3200400"/>
              <a:gd name="connsiteX4" fmla="*/ 0 w 5314950"/>
              <a:gd name="connsiteY4" fmla="*/ 2362215 h 3200400"/>
              <a:gd name="connsiteX0-1" fmla="*/ 166222 w 5481172"/>
              <a:gd name="connsiteY0-2" fmla="*/ 2362215 h 3261729"/>
              <a:gd name="connsiteX1-3" fmla="*/ 4089187 w 5481172"/>
              <a:gd name="connsiteY1-4" fmla="*/ 0 h 3261729"/>
              <a:gd name="connsiteX2-5" fmla="*/ 5481172 w 5481172"/>
              <a:gd name="connsiteY2-6" fmla="*/ 0 h 3261729"/>
              <a:gd name="connsiteX3-7" fmla="*/ 0 w 5481172"/>
              <a:gd name="connsiteY3-8" fmla="*/ 3261729 h 3261729"/>
              <a:gd name="connsiteX4-9" fmla="*/ 166222 w 5481172"/>
              <a:gd name="connsiteY4-10" fmla="*/ 2362215 h 3261729"/>
              <a:gd name="connsiteX0-11" fmla="*/ 253877 w 5481172"/>
              <a:gd name="connsiteY0-12" fmla="*/ 2367535 h 3261729"/>
              <a:gd name="connsiteX1-13" fmla="*/ 4089187 w 5481172"/>
              <a:gd name="connsiteY1-14" fmla="*/ 0 h 3261729"/>
              <a:gd name="connsiteX2-15" fmla="*/ 5481172 w 5481172"/>
              <a:gd name="connsiteY2-16" fmla="*/ 0 h 3261729"/>
              <a:gd name="connsiteX3-17" fmla="*/ 0 w 5481172"/>
              <a:gd name="connsiteY3-18" fmla="*/ 3261729 h 3261729"/>
              <a:gd name="connsiteX4-19" fmla="*/ 253877 w 5481172"/>
              <a:gd name="connsiteY4-20" fmla="*/ 2367535 h 3261729"/>
              <a:gd name="connsiteX0-21" fmla="*/ 253877 w 5481172"/>
              <a:gd name="connsiteY0-22" fmla="*/ 2452426 h 3346620"/>
              <a:gd name="connsiteX1-23" fmla="*/ 4242349 w 5481172"/>
              <a:gd name="connsiteY1-24" fmla="*/ 0 h 3346620"/>
              <a:gd name="connsiteX2-25" fmla="*/ 5481172 w 5481172"/>
              <a:gd name="connsiteY2-26" fmla="*/ 84891 h 3346620"/>
              <a:gd name="connsiteX3-27" fmla="*/ 0 w 5481172"/>
              <a:gd name="connsiteY3-28" fmla="*/ 3346620 h 3346620"/>
              <a:gd name="connsiteX4-29" fmla="*/ 253877 w 5481172"/>
              <a:gd name="connsiteY4-30" fmla="*/ 2452426 h 3346620"/>
              <a:gd name="connsiteX0-31" fmla="*/ 253877 w 5235035"/>
              <a:gd name="connsiteY0-32" fmla="*/ 2452426 h 3346620"/>
              <a:gd name="connsiteX1-33" fmla="*/ 4242349 w 5235035"/>
              <a:gd name="connsiteY1-34" fmla="*/ 0 h 3346620"/>
              <a:gd name="connsiteX2-35" fmla="*/ 5235035 w 5235035"/>
              <a:gd name="connsiteY2-36" fmla="*/ 252117 h 3346620"/>
              <a:gd name="connsiteX3-37" fmla="*/ 0 w 5235035"/>
              <a:gd name="connsiteY3-38" fmla="*/ 3346620 h 3346620"/>
              <a:gd name="connsiteX4-39" fmla="*/ 253877 w 5235035"/>
              <a:gd name="connsiteY4-40" fmla="*/ 2452426 h 3346620"/>
              <a:gd name="connsiteX0-41" fmla="*/ 253877 w 5236382"/>
              <a:gd name="connsiteY0-42" fmla="*/ 2452426 h 3346620"/>
              <a:gd name="connsiteX1-43" fmla="*/ 4242349 w 5236382"/>
              <a:gd name="connsiteY1-44" fmla="*/ 0 h 3346620"/>
              <a:gd name="connsiteX2-45" fmla="*/ 5236382 w 5236382"/>
              <a:gd name="connsiteY2-46" fmla="*/ 212867 h 3346620"/>
              <a:gd name="connsiteX3-47" fmla="*/ 0 w 5236382"/>
              <a:gd name="connsiteY3-48" fmla="*/ 3346620 h 3346620"/>
              <a:gd name="connsiteX4-49" fmla="*/ 253877 w 5236382"/>
              <a:gd name="connsiteY4-50" fmla="*/ 2452426 h 3346620"/>
              <a:gd name="connsiteX0-51" fmla="*/ 253877 w 5241633"/>
              <a:gd name="connsiteY0-52" fmla="*/ 2452426 h 3346620"/>
              <a:gd name="connsiteX1-53" fmla="*/ 4242349 w 5241633"/>
              <a:gd name="connsiteY1-54" fmla="*/ 0 h 3346620"/>
              <a:gd name="connsiteX2-55" fmla="*/ 5241633 w 5241633"/>
              <a:gd name="connsiteY2-56" fmla="*/ 194555 h 3346620"/>
              <a:gd name="connsiteX3-57" fmla="*/ 0 w 5241633"/>
              <a:gd name="connsiteY3-58" fmla="*/ 3346620 h 3346620"/>
              <a:gd name="connsiteX4-59" fmla="*/ 253877 w 5241633"/>
              <a:gd name="connsiteY4-60" fmla="*/ 2452426 h 3346620"/>
              <a:gd name="connsiteX0-61" fmla="*/ 253877 w 5169596"/>
              <a:gd name="connsiteY0-62" fmla="*/ 2452426 h 3346620"/>
              <a:gd name="connsiteX1-63" fmla="*/ 4242349 w 5169596"/>
              <a:gd name="connsiteY1-64" fmla="*/ 0 h 3346620"/>
              <a:gd name="connsiteX2-65" fmla="*/ 5169596 w 5169596"/>
              <a:gd name="connsiteY2-66" fmla="*/ 272986 h 3346620"/>
              <a:gd name="connsiteX3-67" fmla="*/ 0 w 5169596"/>
              <a:gd name="connsiteY3-68" fmla="*/ 3346620 h 3346620"/>
              <a:gd name="connsiteX4-69" fmla="*/ 253877 w 5169596"/>
              <a:gd name="connsiteY4-70" fmla="*/ 2452426 h 3346620"/>
              <a:gd name="connsiteX0-71" fmla="*/ 253877 w 5228504"/>
              <a:gd name="connsiteY0-72" fmla="*/ 2452426 h 3346620"/>
              <a:gd name="connsiteX1-73" fmla="*/ 4242349 w 5228504"/>
              <a:gd name="connsiteY1-74" fmla="*/ 0 h 3346620"/>
              <a:gd name="connsiteX2-75" fmla="*/ 5228504 w 5228504"/>
              <a:gd name="connsiteY2-76" fmla="*/ 240335 h 3346620"/>
              <a:gd name="connsiteX3-77" fmla="*/ 0 w 5228504"/>
              <a:gd name="connsiteY3-78" fmla="*/ 3346620 h 3346620"/>
              <a:gd name="connsiteX4-79" fmla="*/ 253877 w 5228504"/>
              <a:gd name="connsiteY4-80" fmla="*/ 2452426 h 3346620"/>
              <a:gd name="connsiteX0-81" fmla="*/ 253877 w 5228504"/>
              <a:gd name="connsiteY0-82" fmla="*/ 2483798 h 3377992"/>
              <a:gd name="connsiteX1-83" fmla="*/ 4271164 w 5228504"/>
              <a:gd name="connsiteY1-84" fmla="*/ 0 h 3377992"/>
              <a:gd name="connsiteX2-85" fmla="*/ 5228504 w 5228504"/>
              <a:gd name="connsiteY2-86" fmla="*/ 271707 h 3377992"/>
              <a:gd name="connsiteX3-87" fmla="*/ 0 w 5228504"/>
              <a:gd name="connsiteY3-88" fmla="*/ 3377992 h 3377992"/>
              <a:gd name="connsiteX4-89" fmla="*/ 253877 w 5228504"/>
              <a:gd name="connsiteY4-90" fmla="*/ 2483798 h 33779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28504" h="3377992">
                <a:moveTo>
                  <a:pt x="253877" y="2483798"/>
                </a:moveTo>
                <a:lnTo>
                  <a:pt x="4271164" y="0"/>
                </a:lnTo>
                <a:lnTo>
                  <a:pt x="5228504" y="271707"/>
                </a:lnTo>
                <a:lnTo>
                  <a:pt x="0" y="3377992"/>
                </a:lnTo>
                <a:lnTo>
                  <a:pt x="253877" y="2483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false" vertOverflow="overflow" horzOverflow="overflow" vert="horz" wrap="square" lIns="91440" tIns="45720" rIns="91440" bIns="45720" numCol="1" spcCol="0" rtlCol="false" fromWordArt="false" anchor="ctr" anchorCtr="false" forceAA="false" compatLnSpc="true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矩形 10"/>
          <p:cNvSpPr/>
          <p:nvPr/>
        </p:nvSpPr>
        <p:spPr>
          <a:xfrm>
            <a:off x="825640" y="1874371"/>
            <a:ext cx="179585" cy="1762125"/>
          </a:xfrm>
          <a:prstGeom prst="rect">
            <a:avLst/>
          </a:pr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7" name="文本框 11"/>
          <p:cNvSpPr txBox="true"/>
          <p:nvPr/>
        </p:nvSpPr>
        <p:spPr>
          <a:xfrm>
            <a:off x="1146175" y="2723515"/>
            <a:ext cx="6672580" cy="101473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algn="dist"/>
            <a:r>
              <a:rPr lang="zh-CN" altLang="zh-CN" sz="6000" b="true"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希望大家学有所成</a:t>
            </a:r>
            <a:endParaRPr lang="zh-CN" altLang="zh-CN" sz="6000" b="true"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8" name="任意多边形: 形状 14"/>
          <p:cNvSpPr/>
          <p:nvPr/>
        </p:nvSpPr>
        <p:spPr>
          <a:xfrm>
            <a:off x="1155674" y="4794834"/>
            <a:ext cx="1366944" cy="429242"/>
          </a:xfrm>
          <a:custGeom>
            <a:avLst/>
            <a:gdLst>
              <a:gd name="connsiteX0" fmla="*/ 258657 w 1917806"/>
              <a:gd name="connsiteY0" fmla="*/ 0 h 541870"/>
              <a:gd name="connsiteX1" fmla="*/ 258666 w 1917806"/>
              <a:gd name="connsiteY1" fmla="*/ 1 h 541870"/>
              <a:gd name="connsiteX2" fmla="*/ 1653964 w 1917806"/>
              <a:gd name="connsiteY2" fmla="*/ 1 h 541870"/>
              <a:gd name="connsiteX3" fmla="*/ 1653964 w 1917806"/>
              <a:gd name="connsiteY3" fmla="*/ 548 h 541870"/>
              <a:gd name="connsiteX4" fmla="*/ 1659149 w 1917806"/>
              <a:gd name="connsiteY4" fmla="*/ 0 h 541870"/>
              <a:gd name="connsiteX5" fmla="*/ 1917806 w 1917806"/>
              <a:gd name="connsiteY5" fmla="*/ 270934 h 541870"/>
              <a:gd name="connsiteX6" fmla="*/ 1659149 w 1917806"/>
              <a:gd name="connsiteY6" fmla="*/ 541868 h 541870"/>
              <a:gd name="connsiteX7" fmla="*/ 1653964 w 1917806"/>
              <a:gd name="connsiteY7" fmla="*/ 541321 h 541870"/>
              <a:gd name="connsiteX8" fmla="*/ 1653964 w 1917806"/>
              <a:gd name="connsiteY8" fmla="*/ 541870 h 541870"/>
              <a:gd name="connsiteX9" fmla="*/ 258657 w 1917806"/>
              <a:gd name="connsiteY9" fmla="*/ 541870 h 541870"/>
              <a:gd name="connsiteX10" fmla="*/ 258657 w 1917806"/>
              <a:gd name="connsiteY10" fmla="*/ 541868 h 541870"/>
              <a:gd name="connsiteX11" fmla="*/ 0 w 1917806"/>
              <a:gd name="connsiteY11" fmla="*/ 270934 h 541870"/>
              <a:gd name="connsiteX12" fmla="*/ 258657 w 1917806"/>
              <a:gd name="connsiteY12" fmla="*/ 0 h 54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7806" h="541870">
                <a:moveTo>
                  <a:pt x="258657" y="0"/>
                </a:moveTo>
                <a:lnTo>
                  <a:pt x="258666" y="1"/>
                </a:lnTo>
                <a:lnTo>
                  <a:pt x="1653964" y="1"/>
                </a:lnTo>
                <a:lnTo>
                  <a:pt x="1653964" y="548"/>
                </a:lnTo>
                <a:lnTo>
                  <a:pt x="1659149" y="0"/>
                </a:lnTo>
                <a:cubicBezTo>
                  <a:pt x="1802001" y="0"/>
                  <a:pt x="1917806" y="121301"/>
                  <a:pt x="1917806" y="270934"/>
                </a:cubicBezTo>
                <a:cubicBezTo>
                  <a:pt x="1917806" y="420567"/>
                  <a:pt x="1802001" y="541868"/>
                  <a:pt x="1659149" y="541868"/>
                </a:cubicBezTo>
                <a:lnTo>
                  <a:pt x="1653964" y="541321"/>
                </a:lnTo>
                <a:lnTo>
                  <a:pt x="1653964" y="541870"/>
                </a:lnTo>
                <a:lnTo>
                  <a:pt x="258657" y="541870"/>
                </a:lnTo>
                <a:lnTo>
                  <a:pt x="258657" y="541868"/>
                </a:lnTo>
                <a:cubicBezTo>
                  <a:pt x="115805" y="541868"/>
                  <a:pt x="0" y="420567"/>
                  <a:pt x="0" y="270934"/>
                </a:cubicBezTo>
                <a:cubicBezTo>
                  <a:pt x="0" y="121301"/>
                  <a:pt x="115805" y="0"/>
                  <a:pt x="258657" y="0"/>
                </a:cubicBezTo>
                <a:close/>
              </a:path>
            </a:pathLst>
          </a:custGeom>
          <a:gradFill>
            <a:gsLst>
              <a:gs pos="10000">
                <a:srgbClr val="000046"/>
              </a:gs>
              <a:gs pos="90000">
                <a:srgbClr val="1CB5E0"/>
              </a:gs>
            </a:gsLst>
            <a:lin ang="2700000" scaled="fals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false" anchor="ctr"/>
          <a:lstStyle/>
          <a:p>
            <a:pPr marL="0" marR="0" lvl="0" indent="0" algn="ctr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false" lang="zh-CN" alt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39" name="文本框 16"/>
          <p:cNvSpPr txBox="true"/>
          <p:nvPr/>
        </p:nvSpPr>
        <p:spPr>
          <a:xfrm>
            <a:off x="1559536" y="4834672"/>
            <a:ext cx="888154" cy="36830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 marL="0" marR="0" lvl="0" indent="0" algn="l" defTabSz="914400" rtl="false" eaLnBrk="true" fontAlgn="auto" latinLnBrk="false" hangingPunct="tru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false" lang="en-US" sz="1800" b="false" i="false" u="none" strike="noStrike" kern="1200" cap="none" spc="0" normalizeH="false" baseline="0" noProof="false" dirty="fals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END</a:t>
            </a:r>
            <a:endParaRPr kumimoji="false" lang="en-US" sz="1800" b="false" i="false" u="none" strike="noStrike" kern="1200" cap="none" spc="0" normalizeH="false" baseline="0" noProof="false" dirty="fals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0" name="文本框 17"/>
          <p:cNvSpPr txBox="true"/>
          <p:nvPr/>
        </p:nvSpPr>
        <p:spPr>
          <a:xfrm>
            <a:off x="1171146" y="1747177"/>
            <a:ext cx="2745157" cy="7683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/>
          <a:p>
            <a:pPr/>
            <a:r>
              <a:rPr lang="zh-CN" altLang="en-US" sz="4400" b="true">
                <a:gradFill>
                  <a:gsLst>
                    <a:gs pos="10000">
                      <a:srgbClr val="000046"/>
                    </a:gs>
                    <a:gs pos="90000">
                      <a:srgbClr val="1CB5E0"/>
                    </a:gs>
                  </a:gsLst>
                  <a:lin ang="0" scaled="false"/>
                </a:gradFill>
                <a:latin typeface="黑体" panose="02010609060101010101" charset="-122"/>
                <a:ea typeface="黑体" panose="02010609060101010101" charset="-122"/>
                <a:sym typeface="Century Gothic" panose="020B0502020202020204" pitchFamily="34" charset="0"/>
              </a:rPr>
              <a:t>本篇结束</a:t>
            </a:r>
            <a:endParaRPr lang="zh-CN" altLang="en-US" sz="4400" b="true">
              <a:gradFill>
                <a:gsLst>
                  <a:gs pos="10000">
                    <a:srgbClr val="000046"/>
                  </a:gs>
                  <a:gs pos="90000">
                    <a:srgbClr val="1CB5E0"/>
                  </a:gs>
                </a:gsLst>
                <a:lin ang="0" scaled="false"/>
              </a:gradFill>
              <a:latin typeface="黑体" panose="02010609060101010101" charset="-122"/>
              <a:ea typeface="黑体" panose="02010609060101010101" charset="-122"/>
              <a:sym typeface="Century Gothic" panose="020B0502020202020204" pitchFamily="34" charset="0"/>
            </a:endParaRPr>
          </a:p>
        </p:txBody>
      </p:sp>
      <p:sp>
        <p:nvSpPr>
          <p:cNvPr id="41" name="1"/>
          <p:cNvSpPr txBox="true"/>
          <p:nvPr/>
        </p:nvSpPr>
        <p:spPr>
          <a:xfrm flipH="true">
            <a:off x="-139625" y="3738001"/>
            <a:ext cx="4987141" cy="311150"/>
          </a:xfrm>
          <a:prstGeom prst="rect">
            <a:avLst/>
          </a:prstGeom>
          <a:noFill/>
        </p:spPr>
        <p:txBody>
          <a:bodyPr wrap="square" rtlCol="false">
            <a:spAutoFit/>
          </a:bodyPr>
          <a:lstStyle>
            <a:defPPr>
              <a:defRPr lang="zh-CN"/>
            </a:defPPr>
            <a:lvl1pPr marL="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false" eaLnBrk="true" latinLnBrk="false" hangingPunct="true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1100" dirty="false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www.51zxw.net   版权所有 盗版必究</a:t>
            </a:r>
            <a:endParaRPr lang="en-US" altLang="zh-CN" sz="1100" dirty="false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false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Application>Tencent office</Application>
</Properties>
</file>

<file path=docProps/core.xml><?xml version="1.0" encoding="utf-8"?>
<cp:coreProperties xmlns:xsi="http://www.w3.org/2001/XMLSchema-instance" xmlns:cp="http://schemas.openxmlformats.org/package/2006/metadata/core-properties" xmlns:dcmitype="http://purl.org/dc/dcmitype/" xmlns:dc="http://purl.org/dc/elements/1.1/" xmlns:dcterms="http://purl.org/dc/terms/">
  <dcterms:created xsi:type="dcterms:W3CDTF">2024-01-29T18:52:38Z</dcterms:created>
  <dcterms:modified xsi:type="dcterms:W3CDTF">2024-01-29T18:52:38Z</dcterms:modified>
</cp:coreProperties>
</file>