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74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5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5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6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6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9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3" name="文本框 11"/>
          <p:cNvSpPr txBox="1"/>
          <p:nvPr/>
        </p:nvSpPr>
        <p:spPr>
          <a:xfrm>
            <a:off x="1146175" y="2327275"/>
            <a:ext cx="469582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3-4 </a:t>
            </a:r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rgbClr val="000000">
                    <a:alpha val="100000"/>
                  </a:srgb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节点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rgbClr val="000000">
                  <a:alpha val="100000"/>
                </a:srgb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rgbClr val="3B3838">
                    <a:alpha val="100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rgbClr val="3B3838">
                  <a:alpha val="100000"/>
                </a:srgb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6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7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8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rgbClr val="3B3838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rgbClr val="3B3838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9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判断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topic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174" y="1503829"/>
            <a:ext cx="11061700" cy="1066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24" y="2662891"/>
            <a:ext cx="7328647" cy="26668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3983" y="2615807"/>
            <a:ext cx="2924514" cy="385967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判断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topic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618" y="1483285"/>
            <a:ext cx="9746764" cy="274170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413276" y="4780430"/>
            <a:ext cx="5186455" cy="368299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r>
              <a:rPr lang="zh-CN"/>
              <a:t>当满足第一条信息后，可以不再进行后续的扫描</a:t>
            </a:r>
            <a:endParaRPr lang="zh-C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8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9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节点介绍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5813" y="2023409"/>
            <a:ext cx="6840374" cy="19135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节点介绍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623" y="595032"/>
            <a:ext cx="3804417" cy="5567082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5286935" y="2794064"/>
            <a:ext cx="6096000" cy="641350"/>
          </a:xfrm>
        </p:spPr>
        <p:txBody>
          <a:bodyPr>
            <a:spAutoFit/>
          </a:bodyPr>
          <a:p>
            <a:r>
              <a:rPr lang="zh-CN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Switch 节点允许通过左侧方式将消息路由到流的不同分支 针对每条消息评估一组规则。</a:t>
            </a:r>
            <a:endParaRPr lang="zh-CN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0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4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判断数值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6" name="图片 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860" y="1274109"/>
            <a:ext cx="11150600" cy="1485900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278" y="2760009"/>
            <a:ext cx="2689766" cy="35599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0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0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判断数值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2" name="图片 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1522" y="1646518"/>
            <a:ext cx="7631073" cy="29800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5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判断数值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6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594" y="1378697"/>
            <a:ext cx="3214594" cy="4459503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541" y="1219920"/>
            <a:ext cx="6849035" cy="2388529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621" y="3608449"/>
            <a:ext cx="2194485" cy="27744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判断数组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24" name="图片 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418" y="2182159"/>
            <a:ext cx="4857002" cy="1860544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8680" y="1498973"/>
            <a:ext cx="4630664" cy="37793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8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判断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topic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9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203" y="2281144"/>
            <a:ext cx="5690720" cy="2065681"/>
          </a:xfrm>
          <a:prstGeom prst="rect">
            <a:avLst/>
          </a:prstGeom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457" y="1804148"/>
            <a:ext cx="4923117" cy="28832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89778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第一章  数据库基本知识</a:t>
            </a:r>
            <a:endParaRPr lang="zh-CN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Switch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判断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topic</a:t>
            </a:r>
            <a:endParaRPr lang="en-US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174" y="1503829"/>
            <a:ext cx="11061700" cy="1066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24" y="2662891"/>
            <a:ext cx="7328647" cy="26668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3983" y="2615807"/>
            <a:ext cx="2924514" cy="385967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673</Words>
  <Application>WPS 演示</Application>
  <PresentationFormat/>
  <Paragraphs>84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2</cp:revision>
  <dcterms:created xsi:type="dcterms:W3CDTF">2024-01-15T14:12:00Z</dcterms:created>
  <dcterms:modified xsi:type="dcterms:W3CDTF">2024-01-15T14:12:54Z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F9DBDE5E96004C3C9D3158A8207DD203_12</vt:lpwstr>
  </property>
  <property fmtid="{D5CDD505-2E9C-101B-9397-08002B2CF9AE}" pid="3" name="KSOProductBuildVer">
    <vt:lpwstr>2052-12.1.0.16120</vt:lpwstr>
  </property>
</Properties>
</file>