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0"/>
          <p:cNvSpPr/>
          <p:nvPr/>
        </p:nvSpPr>
        <p:spPr>
          <a:xfrm>
            <a:off x="825640" y="1612153"/>
            <a:ext cx="179585" cy="2024342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1146175" y="1812925"/>
            <a:ext cx="672465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5-8 Node-red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上下文数据的使用（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四）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1170940" y="1608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1"/>
          <p:cNvSpPr txBox="1"/>
          <p:nvPr/>
        </p:nvSpPr>
        <p:spPr>
          <a:xfrm flipH="1">
            <a:off x="2326080" y="1661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5-7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上下文数据的使用（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四）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稻壳儿春秋广告/盗版必究        原创来源：http://chn.docer.com/works?userid=199329941#!/work_time"/>
          <p:cNvSpPr txBox="1"/>
          <p:nvPr/>
        </p:nvSpPr>
        <p:spPr>
          <a:xfrm>
            <a:off x="3048064" y="409989"/>
            <a:ext cx="609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、不同节点流程的计数器实现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7422" y="1249082"/>
            <a:ext cx="6817284" cy="1366729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223" y="2698003"/>
            <a:ext cx="6811682" cy="985278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8318" y="3824194"/>
            <a:ext cx="3068544" cy="217158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5529" y="3824194"/>
            <a:ext cx="3206376" cy="230896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5-7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上下文数据的使用（四）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稻壳儿春秋广告/盗版必究        原创来源：http://chn.docer.com/works?userid=199329941#!/work_time"/>
          <p:cNvSpPr txBox="1"/>
          <p:nvPr/>
        </p:nvSpPr>
        <p:spPr>
          <a:xfrm>
            <a:off x="3048064" y="409989"/>
            <a:ext cx="609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、使用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flow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实现随机延时计时器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480" y="1980643"/>
            <a:ext cx="3590095" cy="2386479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111" y="2230691"/>
            <a:ext cx="3723341" cy="1886382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7479" y="2253603"/>
            <a:ext cx="4171948" cy="18634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5-7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上下文数据的使用（四）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" name="稻壳儿春秋广告/盗版必究        原创来源：http://chn.docer.com/works?userid=199329941#!/work_time"/>
          <p:cNvSpPr txBox="1"/>
          <p:nvPr/>
        </p:nvSpPr>
        <p:spPr>
          <a:xfrm>
            <a:off x="3048064" y="409989"/>
            <a:ext cx="609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、使用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flow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实现随机延时计时器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2873" y="1169894"/>
            <a:ext cx="1586576" cy="48913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5-7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上下文数据的使用（四）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4" name="稻壳儿春秋广告/盗版必究        原创来源：http://chn.docer.com/works?userid=199329941#!/work_time"/>
          <p:cNvSpPr txBox="1"/>
          <p:nvPr/>
        </p:nvSpPr>
        <p:spPr>
          <a:xfrm>
            <a:off x="3048064" y="409989"/>
            <a:ext cx="6096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204085" y="1058955"/>
            <a:ext cx="7804150" cy="29718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使用本小节中所讲到的上下文变量保存获取方法，使用多个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inject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节点在每个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inject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节点中声明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"msg.a"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"msg.b"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存储运算数据，使用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"msg.payload"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存储运算符（加减乘除），使用第一个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节点将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的数据保存起来，使用第二个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节点判断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msg.payload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的运算符从而进行加减乘除，最终将计算结果在调试窗口中进行打印。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085" y="4196603"/>
            <a:ext cx="7765301" cy="19139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9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</Words>
  <Application>WPS 演示</Application>
  <PresentationFormat/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2024-03-06T13:15:13Z</dcterms:created>
  <dcterms:modified xsi:type="dcterms:W3CDTF">2024-03-06T13:15:13Z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009143D9AA5D4A1383C630A63A498B87_12</vt:lpwstr>
  </property>
  <property fmtid="{D5CDD505-2E9C-101B-9397-08002B2CF9AE}" pid="3" name="KSOProductBuildVer">
    <vt:lpwstr>2052-12.1.0.16388</vt:lpwstr>
  </property>
</Properties>
</file>