
<file path=[Content_Types].xml><?xml version="1.0" encoding="utf-8"?>
<Types xmlns="http://schemas.openxmlformats.org/package/2006/content-types">
  <Default Extension="jpg" ContentType="image/jpeg"/>
  <Default Extension="png" ContentType="image/png"/>
  <Default Extension="xml" ContentType="application/xml"/>
  <Default Extension="rels" ContentType="application/vnd.openxmlformats-package.relationships+xml"/>
  <Override PartName="/ppt/notesSlides/notesSlide6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slideLayouts/slideLayout1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5.xml" ContentType="application/vnd.openxmlformats-officedocument.presentationml.slideLayout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slides/slide2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7.xml" ContentType="application/vnd.openxmlformats-officedocument.presentationml.notesSlide+xml"/>
  <Override PartName="/ppt/slides/slide4.xml" ContentType="application/vnd.openxmlformats-officedocument.presentationml.slide+xml"/>
  <Override PartName="/ppt/slideMasters/slideMaster2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3.xml" ContentType="application/vnd.openxmlformats-officedocument.presentationml.slide+xml"/>
  <Override PartName="/ppt/slides/slide6.xml" ContentType="application/vnd.openxmlformats-officedocument.presentationml.slide+xml"/>
  <Override PartName="/ppt/viewProps.xml" ContentType="application/vnd.openxmlformats-officedocument.presentationml.viewProps+xml"/>
  <Override PartName="/ppt/notesSlides/notesSlide9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1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0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s/slide7.xml" ContentType="application/vnd.openxmlformats-officedocument.presentationml.slide+xml"/>
  <Override PartName="/docProps/core.xml" ContentType="application/vnd.openxmlformats-package.core-properties+xml"/>
  <Override PartName="/ppt/notesSlides/notesSlide8.xml" ContentType="application/vnd.openxmlformats-officedocument.presentationml.notesSlide+xml"/>
  <Override PartName="/ppt/slides/slide5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5.xml" ContentType="application/vnd.openxmlformats-officedocument.presentationml.notesSlide+xml"/>
  <Override PartName="/docProps/app.xml" ContentType="application/vnd.openxmlformats-officedocument.extended-properties+xml"/>
  <Override PartName="/ppt/slideLayouts/slideLayout14.xml" ContentType="application/vnd.openxmlformats-officedocument.presentationml.slideLayout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13.xml" ContentType="application/vnd.openxmlformats-officedocument.presentationml.slideLayout+xml"/>
  <Override PartName="/ppt/notesSlides/notesSlide3.xml" ContentType="application/vnd.openxmlformats-officedocument.presentationml.notesSlide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slideLayouts/slideLayout19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</Types>
</file>

<file path=_rels/.rels><?xml version="1.0" encoding="UTF-8" standalone="yes"?><Relationships xmlns="http://schemas.openxmlformats.org/package/2006/relationships"><Relationship Id="rId2" Type="http://schemas.openxmlformats.org/officeDocument/2006/relationships/extended-properties" Target="docProps/app.xml" /><Relationship Id="rId1" Type="http://schemas.openxmlformats.org/package/2006/relationships/metadata/core-properties" Target="docProps/core.xml" /><Relationship Id="rId0" Type="http://schemas.openxmlformats.org/officeDocument/2006/relationships/officeDocument" Target="ppt/presentation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1">
  <p:sldMasterIdLst>
    <p:sldMasterId id="2147483648" r:id="rId0"/>
    <p:sldMasterId id="214748366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zh-CN"/>
    </a:defPPr>
    <a:lvl1pPr marL="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p="http://schemas.openxmlformats.org/presentationml/2006/main">
  <p:clrMru>
    <a:srgbClr val="FFFFFF"/>
    <a:srgbClr val="1CB5E0"/>
    <a:srgbClr val="000046"/>
  </p:clrMru>
  <p:extLst>
    <p:ext uri="{E76CE94A-603C-4142-B9EB-6D1370010A27}"/>
    <p:ext uri="{D31A062A-798A-4329-ABDD-BBA856620510}"/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p="http://schemas.openxmlformats.org/presentationml/2006/main">
  <p:normalViewPr horzBarState="maximized">
    <p:restoredLeft sz="15987" autoAdjust="false"/>
    <p:restoredTop sz="94660"/>
  </p:normalViewPr>
  <p:slideViewPr>
    <p:cSldViewPr snapToGrid="false" showGuides="true">
      <p:cViewPr>
        <p:scale>
          <a:sx n="50" d="100"/>
          <a:sy n="50" d="100"/>
        </p:scale>
        <p:origin x="906" y="462"/>
      </p:cViewPr>
      <p:guideLst>
        <p:guide orient="horz" pos="2137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9" Type="http://schemas.openxmlformats.org/officeDocument/2006/relationships/slide" Target="slides/slide8.xml" /><Relationship Id="rId4" Type="http://schemas.openxmlformats.org/officeDocument/2006/relationships/slide" Target="slides/slide3.xml" /><Relationship Id="rId3" Type="http://schemas.openxmlformats.org/officeDocument/2006/relationships/slide" Target="slides/slide2.xml" /><Relationship Id="rId16" Type="http://schemas.openxmlformats.org/officeDocument/2006/relationships/viewProps" Target="viewProps.xml" /><Relationship Id="rId5" Type="http://schemas.openxmlformats.org/officeDocument/2006/relationships/slide" Target="slides/slide4.xml" /><Relationship Id="rId2" Type="http://schemas.openxmlformats.org/officeDocument/2006/relationships/slide" Target="slides/slide1.xml" /><Relationship Id="rId10" Type="http://schemas.openxmlformats.org/officeDocument/2006/relationships/slide" Target="slides/slide9.xml" /><Relationship Id="rId1" Type="http://schemas.openxmlformats.org/officeDocument/2006/relationships/slideMaster" Target="slideMasters/slideMaster2.xml" /><Relationship Id="rId7" Type="http://schemas.openxmlformats.org/officeDocument/2006/relationships/slide" Target="slides/slide6.xml" /><Relationship Id="rId0" Type="http://schemas.openxmlformats.org/officeDocument/2006/relationships/slideMaster" Target="slideMasters/slideMaster1.xml" /><Relationship Id="rId12" Type="http://schemas.openxmlformats.org/officeDocument/2006/relationships/slide" Target="slides/slide11.xml" /><Relationship Id="rId13" Type="http://schemas.openxmlformats.org/officeDocument/2006/relationships/notesMaster" Target="notesMasters/notesMaster1.xml" /><Relationship Id="rId8" Type="http://schemas.openxmlformats.org/officeDocument/2006/relationships/slide" Target="slides/slide7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15" Type="http://schemas.openxmlformats.org/officeDocument/2006/relationships/tableStyles" Target="tableStyles.xml" /><Relationship Id="rId14" Type="http://schemas.openxmlformats.org/officeDocument/2006/relationships/presProps" Target="presProps.xml" /></Relationships>
</file>

<file path=ppt/notesMasters/_rels/notesMaster1.xml.rels><?xml version="1.0" encoding="UTF-8" standalone="yes"?><Relationships xmlns="http://schemas.openxmlformats.org/package/2006/relationships"><Relationship Id="rId0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true"/>
          </p:cNvSpPr>
          <p:nvPr>
            <p:ph type="hdr" sz="quarter" idx="2147483647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false"/>
          <a:lstStyle>
            <a:lvl1pPr algn="l">
              <a:defRPr sz="1200"/>
            </a:lvl1pPr>
          </a:lstStyle>
          <a:p>
            <a:pPr/>
            <a:endParaRPr lang="zh-CN" altLang="en-US"/>
          </a:p>
        </p:txBody>
      </p:sp>
      <p:sp>
        <p:nvSpPr>
          <p:cNvPr id="3" name="日期占位符 2"/>
          <p:cNvSpPr>
            <a:spLocks noGrp="true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false"/>
          <a:lstStyle>
            <a:lvl1pPr algn="r">
              <a:defRPr sz="1200"/>
            </a:lvl1pPr>
          </a:lstStyle>
          <a:p>
            <a:pPr/>
            <a:fld id="{D2A48B96-639E-45A3-A0BA-2464DFDB1FAA}" type="datetimeFigureOut">
              <a:rPr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true" noRot="true" noChangeAspect="true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false" anchor="ctr"/>
          <a:lstStyle/>
          <a:p>
            <a:pPr/>
            <a:endParaRPr lang="zh-CN" altLang="en-US"/>
          </a:p>
        </p:txBody>
      </p:sp>
      <p:sp>
        <p:nvSpPr>
          <p:cNvPr id="5" name="备注占位符 4"/>
          <p:cNvSpPr>
            <a:spLocks noGrp="true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false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true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false" anchor="b"/>
          <a:lstStyle>
            <a:lvl1pPr algn="l">
              <a:defRPr sz="1200"/>
            </a:lvl1pPr>
          </a:lstStyle>
          <a:p>
            <a:pPr/>
            <a:endParaRPr lang="zh-CN" altLang="en-US"/>
          </a:p>
        </p:txBody>
      </p:sp>
      <p:sp>
        <p:nvSpPr>
          <p:cNvPr id="7" name="灯片编号占位符 6"/>
          <p:cNvSpPr>
            <a:spLocks noGrp="true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false" anchor="b"/>
          <a:lstStyle>
            <a:lvl1pPr algn="r">
              <a:defRPr sz="1200"/>
            </a:lvl1pPr>
          </a:lstStyle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9.xml" /></Relationships>
</file>

<file path=ppt/notesSlides/_rels/notesSlide10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7.xml" /></Relationships>
</file>

<file path=ppt/notesSlides/_rels/notesSlide11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8.xml" /></Relationships>
</file>

<file path=ppt/notesSlides/_rels/notesSlide2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10.xml" /></Relationships>
</file>

<file path=ppt/notesSlides/_rels/notesSlide3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11.xml" /></Relationships>
</file>

<file path=ppt/notesSlides/_rels/notesSlide4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1.xml" /></Relationships>
</file>

<file path=ppt/notesSlides/_rels/notesSlide5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2.xml" /></Relationships>
</file>

<file path=ppt/notesSlides/_rels/notesSlide6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3.xml" /></Relationships>
</file>

<file path=ppt/notesSlides/_rels/notesSlide7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4.xml" /></Relationships>
</file>

<file path=ppt/notesSlides/_rels/notesSlide8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5.xml" /></Relationships>
</file>

<file path=ppt/notesSlides/_rels/notesSlide9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6.xml" /></Relationships>
</file>

<file path=ppt/notesSlides/notesSlide1.xml><?xml version="1.0" encoding="utf-8"?>
<p:notes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true" noRot="true" noChangeAspect="true"/>
          </p:cNvSpPr>
          <p:nvPr>
            <p:ph type="sldImg" idx="2147483647"/>
          </p:nvPr>
        </p:nvSpPr>
        <p:spPr/>
      </p:sp>
      <p:sp>
        <p:nvSpPr>
          <p:cNvPr id="3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4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10.xml><?xml version="1.0" encoding="utf-8"?>
<p:notes xmlns:a="http://schemas.openxmlformats.org/drawingml/2006/main" xmlns:p="http://schemas.openxmlformats.org/presentationml/2006/main">
  <p:cSld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幻灯片图像占位符 1"/>
          <p:cNvSpPr>
            <a:spLocks noGrp="true" noRot="true" noChangeAspect="true"/>
          </p:cNvSpPr>
          <p:nvPr>
            <p:ph type="sldImg" idx="2147483647"/>
          </p:nvPr>
        </p:nvSpPr>
        <p:spPr/>
      </p:sp>
      <p:sp>
        <p:nvSpPr>
          <p:cNvPr id="39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40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11.xml><?xml version="1.0" encoding="utf-8"?>
<p:notes xmlns:a="http://schemas.openxmlformats.org/drawingml/2006/main" xmlns:p="http://schemas.openxmlformats.org/presentationml/2006/main">
  <p:cSld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幻灯片图像占位符 1"/>
          <p:cNvSpPr>
            <a:spLocks noGrp="true" noRot="true" noChangeAspect="true"/>
          </p:cNvSpPr>
          <p:nvPr>
            <p:ph type="sldImg" idx="2147483647"/>
          </p:nvPr>
        </p:nvSpPr>
        <p:spPr/>
      </p:sp>
      <p:sp>
        <p:nvSpPr>
          <p:cNvPr id="43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44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2.xml><?xml version="1.0" encoding="utf-8"?>
<p:notes xmlns:a="http://schemas.openxmlformats.org/drawingml/2006/main" xmlns:p="http://schemas.openxmlformats.org/presentationml/2006/main">
  <p:cSld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幻灯片图像占位符 1"/>
          <p:cNvSpPr>
            <a:spLocks noGrp="true" noRot="true" noChangeAspect="true"/>
          </p:cNvSpPr>
          <p:nvPr>
            <p:ph type="sldImg" idx="2147483647"/>
          </p:nvPr>
        </p:nvSpPr>
        <p:spPr/>
      </p:sp>
      <p:sp>
        <p:nvSpPr>
          <p:cNvPr id="7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8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3.xml><?xml version="1.0" encoding="utf-8"?>
<p:notes xmlns:a="http://schemas.openxmlformats.org/drawingml/2006/main" xmlns:p="http://schemas.openxmlformats.org/presentationml/2006/main">
  <p:cSld>
    <p:spTree>
      <p:nvGrpSpPr>
        <p:cNvPr id="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幻灯片图像占位符 1"/>
          <p:cNvSpPr>
            <a:spLocks noGrp="true" noRot="true" noChangeAspect="true"/>
          </p:cNvSpPr>
          <p:nvPr>
            <p:ph type="sldImg" idx="2147483647"/>
          </p:nvPr>
        </p:nvSpPr>
        <p:spPr/>
      </p:sp>
      <p:sp>
        <p:nvSpPr>
          <p:cNvPr id="11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2" name="灯片编号占位符 3"/>
          <p:cNvSpPr>
            <a:spLocks noGrp="true"/>
          </p:cNvSpPr>
          <p:nvPr>
            <p:ph type="sldNum" sz="quarter" idx="5"/>
          </p:nvPr>
        </p:nvSpPr>
        <p:spPr/>
        <p:txBody>
          <a:bodyPr/>
          <a:lstStyle/>
          <a:p>
            <a:pPr/>
            <a:fld id="{8D36C00E-826D-4413-9848-B48ED947EBF5}" type="slidenum">
              <a:rPr/>
              <a:t/>
            </a:fld>
            <a:endParaRPr lang="zh-CN" altLang="en-US"/>
          </a:p>
        </p:txBody>
      </p:sp>
    </p:spTree>
  </p:cSld>
</p:notes>
</file>

<file path=ppt/notesSlides/notesSlide4.xml><?xml version="1.0" encoding="utf-8"?>
<p:notes xmlns:a="http://schemas.openxmlformats.org/drawingml/2006/main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true" noRot="true" noChangeAspect="true"/>
          </p:cNvSpPr>
          <p:nvPr>
            <p:ph type="sldImg" idx="2147483647"/>
          </p:nvPr>
        </p:nvSpPr>
        <p:spPr/>
      </p:sp>
      <p:sp>
        <p:nvSpPr>
          <p:cNvPr id="15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6" name="灯片编号占位符 3"/>
          <p:cNvSpPr>
            <a:spLocks noGrp="true"/>
          </p:cNvSpPr>
          <p:nvPr>
            <p:ph type="sldNum" sz="quarter" idx="5"/>
          </p:nvPr>
        </p:nvSpPr>
        <p:spPr/>
        <p:txBody>
          <a:bodyPr/>
          <a:lstStyle/>
          <a:p>
            <a:pPr/>
            <a:fld id="{8D36C00E-826D-4413-9848-B48ED947EBF5}" type="slidenum">
              <a:rPr/>
              <a:t/>
            </a:fld>
            <a:endParaRPr lang="zh-CN" altLang="en-US"/>
          </a:p>
        </p:txBody>
      </p:sp>
    </p:spTree>
  </p:cSld>
</p:notes>
</file>

<file path=ppt/notesSlides/notesSlide5.xml><?xml version="1.0" encoding="utf-8"?>
<p:notes xmlns:a="http://schemas.openxmlformats.org/drawingml/2006/main" xmlns:p="http://schemas.openxmlformats.org/presentationml/2006/main">
  <p:cSld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幻灯片图像占位符 1"/>
          <p:cNvSpPr>
            <a:spLocks noGrp="true" noRot="true" noChangeAspect="true"/>
          </p:cNvSpPr>
          <p:nvPr>
            <p:ph type="sldImg" idx="2147483647"/>
          </p:nvPr>
        </p:nvSpPr>
        <p:spPr/>
      </p:sp>
      <p:sp>
        <p:nvSpPr>
          <p:cNvPr id="19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20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6.xml><?xml version="1.0" encoding="utf-8"?>
<p:notes xmlns:a="http://schemas.openxmlformats.org/drawingml/2006/main" xmlns:p="http://schemas.openxmlformats.org/presentationml/2006/main">
  <p:cSld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幻灯片图像占位符 1"/>
          <p:cNvSpPr>
            <a:spLocks noGrp="true" noRot="true" noChangeAspect="true"/>
          </p:cNvSpPr>
          <p:nvPr>
            <p:ph type="sldImg" idx="2147483647"/>
          </p:nvPr>
        </p:nvSpPr>
        <p:spPr/>
      </p:sp>
      <p:sp>
        <p:nvSpPr>
          <p:cNvPr id="23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24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7.xml><?xml version="1.0" encoding="utf-8"?>
<p:notes xmlns:a="http://schemas.openxmlformats.org/drawingml/2006/main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幻灯片图像占位符 1"/>
          <p:cNvSpPr>
            <a:spLocks noGrp="true" noRot="true" noChangeAspect="true"/>
          </p:cNvSpPr>
          <p:nvPr>
            <p:ph type="sldImg" idx="2147483647"/>
          </p:nvPr>
        </p:nvSpPr>
        <p:spPr/>
      </p:sp>
      <p:sp>
        <p:nvSpPr>
          <p:cNvPr id="27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28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8.xml><?xml version="1.0" encoding="utf-8"?>
<p:notes xmlns:a="http://schemas.openxmlformats.org/drawingml/2006/main" xmlns:p="http://schemas.openxmlformats.org/presentationml/2006/main">
  <p:cSld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幻灯片图像占位符 1"/>
          <p:cNvSpPr>
            <a:spLocks noGrp="true" noRot="true" noChangeAspect="true"/>
          </p:cNvSpPr>
          <p:nvPr>
            <p:ph type="sldImg" idx="2147483647"/>
          </p:nvPr>
        </p:nvSpPr>
        <p:spPr/>
      </p:sp>
      <p:sp>
        <p:nvSpPr>
          <p:cNvPr id="31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32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9.xml><?xml version="1.0" encoding="utf-8"?>
<p:notes xmlns:a="http://schemas.openxmlformats.org/drawingml/2006/main" xmlns:p="http://schemas.openxmlformats.org/presentationml/2006/main">
  <p:cSld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幻灯片图像占位符 1"/>
          <p:cNvSpPr>
            <a:spLocks noGrp="true" noRot="true" noChangeAspect="true"/>
          </p:cNvSpPr>
          <p:nvPr>
            <p:ph type="sldImg" idx="2147483647"/>
          </p:nvPr>
        </p:nvSpPr>
        <p:spPr/>
      </p:sp>
      <p:sp>
        <p:nvSpPr>
          <p:cNvPr id="35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36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slideLayouts/_rels/slideLayout1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10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11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12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13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14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15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16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17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18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19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2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20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21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22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23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3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4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5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6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7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8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9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true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true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true"/>
          </p:cNvSpPr>
          <p:nvPr>
            <p:ph type="title" idx="2147483647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true"/>
          </p:cNvSpPr>
          <p:nvPr>
            <p:ph type="body" orient="vert" idx="1" hasCustomPrompt="true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68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69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true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true"/>
          </p:cNvSpPr>
          <p:nvPr>
            <p:ph type="body" orient="vert" idx="1" hasCustomPrompt="true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7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8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true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true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74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75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true"/>
          </p:cNvSpPr>
          <p:nvPr>
            <p:ph type="title" idx="2147483647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true"/>
          </p:cNvSpPr>
          <p:nvPr>
            <p:ph idx="1" hasCustomPrompt="true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80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81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true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true"/>
          </p:cNvSpPr>
          <p:nvPr>
            <p:ph type="body" idx="1" hasCustomPrompt="true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97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98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true"/>
          </p:cNvSpPr>
          <p:nvPr>
            <p:ph type="title" idx="2147483647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true"/>
          </p:cNvSpPr>
          <p:nvPr>
            <p:ph sz="half" idx="1" hasCustomPrompt="true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true"/>
          </p:cNvSpPr>
          <p:nvPr>
            <p:ph sz="half" idx="2" hasCustomPrompt="true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04" name="页脚占位符 5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05" name="灯片编号占位符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true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true"/>
          </p:cNvSpPr>
          <p:nvPr>
            <p:ph type="body" idx="1" hasCustomPrompt="true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true"/>
            </a:lvl1pPr>
            <a:lvl2pPr marL="457200" indent="0">
              <a:buNone/>
              <a:defRPr sz="2000" b="true"/>
            </a:lvl2pPr>
            <a:lvl3pPr marL="914400" indent="0">
              <a:buNone/>
              <a:defRPr sz="1800" b="true"/>
            </a:lvl3pPr>
            <a:lvl4pPr marL="1371600" indent="0">
              <a:buNone/>
              <a:defRPr sz="1600" b="true"/>
            </a:lvl4pPr>
            <a:lvl5pPr marL="1828800" indent="0">
              <a:buNone/>
              <a:defRPr sz="1600" b="true"/>
            </a:lvl5pPr>
            <a:lvl6pPr marL="2286000" indent="0">
              <a:buNone/>
              <a:defRPr sz="1600" b="true"/>
            </a:lvl6pPr>
            <a:lvl7pPr marL="2743200" indent="0">
              <a:buNone/>
              <a:defRPr sz="1600" b="true"/>
            </a:lvl7pPr>
            <a:lvl8pPr marL="3200400" indent="0">
              <a:buNone/>
              <a:defRPr sz="1600" b="true"/>
            </a:lvl8pPr>
            <a:lvl9pPr marL="3657600" indent="0">
              <a:buNone/>
              <a:defRPr sz="1600" b="true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true"/>
          </p:cNvSpPr>
          <p:nvPr>
            <p:ph sz="half" idx="2" hasCustomPrompt="true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true"/>
          </p:cNvSpPr>
          <p:nvPr>
            <p:ph type="body" sz="quarter" idx="3" hasCustomPrompt="true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true"/>
            </a:lvl1pPr>
            <a:lvl2pPr marL="457200" indent="0">
              <a:buNone/>
              <a:defRPr sz="2000" b="true"/>
            </a:lvl2pPr>
            <a:lvl3pPr marL="914400" indent="0">
              <a:buNone/>
              <a:defRPr sz="1800" b="true"/>
            </a:lvl3pPr>
            <a:lvl4pPr marL="1371600" indent="0">
              <a:buNone/>
              <a:defRPr sz="1600" b="true"/>
            </a:lvl4pPr>
            <a:lvl5pPr marL="1828800" indent="0">
              <a:buNone/>
              <a:defRPr sz="1600" b="true"/>
            </a:lvl5pPr>
            <a:lvl6pPr marL="2286000" indent="0">
              <a:buNone/>
              <a:defRPr sz="1600" b="true"/>
            </a:lvl6pPr>
            <a:lvl7pPr marL="2743200" indent="0">
              <a:buNone/>
              <a:defRPr sz="1600" b="true"/>
            </a:lvl7pPr>
            <a:lvl8pPr marL="3200400" indent="0">
              <a:buNone/>
              <a:defRPr sz="1600" b="true"/>
            </a:lvl8pPr>
            <a:lvl9pPr marL="3657600" indent="0">
              <a:buNone/>
              <a:defRPr sz="1600" b="true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true"/>
          </p:cNvSpPr>
          <p:nvPr>
            <p:ph sz="quarter" idx="4" hasCustomPrompt="true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13" name="页脚占位符 7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14" name="灯片编号占位符 8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true"/>
          </p:cNvSpPr>
          <p:nvPr>
            <p:ph type="title" idx="2147483647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18" name="页脚占位符 3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19" name="灯片编号占位符 4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22" name="页脚占位符 2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23" name="灯片编号占位符 3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true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true"/>
          </p:cNvSpPr>
          <p:nvPr>
            <p:ph idx="1" hasCustomPrompt="true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true"/>
          </p:cNvSpPr>
          <p:nvPr>
            <p:ph type="body" sz="half" idx="2" hasCustomPrompt="true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29" name="页脚占位符 5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30" name="灯片编号占位符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true"/>
          </p:cNvSpPr>
          <p:nvPr>
            <p:ph type="title" idx="2147483647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true"/>
          </p:cNvSpPr>
          <p:nvPr>
            <p:ph idx="1" hasCustomPrompt="true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1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2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true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true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/>
            <a:endParaRPr lang="zh-CN" altLang="en-US"/>
          </a:p>
        </p:txBody>
      </p:sp>
      <p:sp>
        <p:nvSpPr>
          <p:cNvPr id="134" name="文本占位符 3"/>
          <p:cNvSpPr>
            <a:spLocks noGrp="true"/>
          </p:cNvSpPr>
          <p:nvPr>
            <p:ph type="body" sz="half" idx="2" hasCustomPrompt="true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36" name="页脚占位符 5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37" name="灯片编号占位符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true"/>
          </p:cNvSpPr>
          <p:nvPr>
            <p:ph type="title" idx="2147483647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true"/>
          </p:cNvSpPr>
          <p:nvPr>
            <p:ph type="body" orient="vert" idx="1" hasCustomPrompt="true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42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43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true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true"/>
          </p:cNvSpPr>
          <p:nvPr>
            <p:ph type="body" orient="vert" idx="1" hasCustomPrompt="true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86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87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true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/>
            <a:endParaRPr lang="en-US" dirty="false"/>
          </a:p>
        </p:txBody>
      </p:sp>
      <p:sp>
        <p:nvSpPr>
          <p:cNvPr id="90" name="Text Placeholder 7"/>
          <p:cNvSpPr>
            <a:spLocks noGrp="true"/>
          </p:cNvSpPr>
          <p:nvPr>
            <p:ph type="body" sz="quarter" idx="10" hasCustomPrompt="true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true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false"/>
              <a:t>TITLE HERE</a:t>
            </a:r>
            <a:endParaRPr lang="es-ES_tradnl" dirty="false"/>
          </a:p>
        </p:txBody>
      </p:sp>
      <p:sp>
        <p:nvSpPr>
          <p:cNvPr id="91" name="Text Placeholder 7"/>
          <p:cNvSpPr>
            <a:spLocks noGrp="true"/>
          </p:cNvSpPr>
          <p:nvPr>
            <p:ph type="body" sz="quarter" idx="11" hasCustomPrompt="true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false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false" err="true"/>
              <a:t>Ultimate</a:t>
            </a:r>
            <a:r>
              <a:rPr lang="es-ES_tradnl" dirty="false"/>
              <a:t> </a:t>
            </a:r>
            <a:r>
              <a:rPr lang="es-ES_tradnl" dirty="false" err="true"/>
              <a:t>Powerpoint</a:t>
            </a:r>
            <a:r>
              <a:rPr lang="es-ES_tradnl" dirty="false"/>
              <a:t> </a:t>
            </a:r>
            <a:r>
              <a:rPr lang="es-ES_tradnl" dirty="false" err="true"/>
              <a:t>Template</a:t>
            </a:r>
            <a:endParaRPr lang="es-ES_tradnl" dirty="false"/>
          </a:p>
        </p:txBody>
      </p:sp>
      <p:sp>
        <p:nvSpPr>
          <p:cNvPr id="92" name="Text Placeholder 2"/>
          <p:cNvSpPr>
            <a:spLocks noGrp="true"/>
          </p:cNvSpPr>
          <p:nvPr>
            <p:ph type="body" sz="quarter" idx="16" hasCustomPrompt="true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false" err="true"/>
              <a:t>Lorem</a:t>
            </a:r>
            <a:r>
              <a:rPr lang="en-US" dirty="false"/>
              <a:t> </a:t>
            </a:r>
            <a:r>
              <a:rPr lang="en-US" dirty="false" err="true"/>
              <a:t>ipsum</a:t>
            </a:r>
            <a:r>
              <a:rPr lang="en-US" dirty="false"/>
              <a:t> dolor sit </a:t>
            </a:r>
            <a:r>
              <a:rPr lang="en-US" dirty="false" err="true"/>
              <a:t>amet</a:t>
            </a:r>
            <a:r>
              <a:rPr lang="en-US" dirty="false"/>
              <a:t>, </a:t>
            </a:r>
            <a:r>
              <a:rPr lang="en-US" dirty="false" err="true"/>
              <a:t>consectetur</a:t>
            </a:r>
            <a:r>
              <a:rPr lang="en-US" dirty="false"/>
              <a:t> </a:t>
            </a:r>
            <a:r>
              <a:rPr lang="en-US" dirty="false" err="true"/>
              <a:t>adipiscing</a:t>
            </a:r>
            <a:r>
              <a:rPr lang="en-US" dirty="false"/>
              <a:t> </a:t>
            </a:r>
            <a:r>
              <a:rPr lang="en-US" dirty="false" err="true"/>
              <a:t>elit</a:t>
            </a:r>
            <a:r>
              <a:rPr lang="en-US" dirty="false"/>
              <a:t>. </a:t>
            </a:r>
            <a:r>
              <a:rPr lang="en-US" dirty="false" err="true"/>
              <a:t>Fusce</a:t>
            </a:r>
            <a:r>
              <a:rPr lang="en-US" dirty="false"/>
              <a:t> </a:t>
            </a:r>
            <a:r>
              <a:rPr lang="en-US" dirty="false" err="true"/>
              <a:t>diam</a:t>
            </a:r>
            <a:r>
              <a:rPr lang="en-US" dirty="false"/>
              <a:t> </a:t>
            </a:r>
            <a:r>
              <a:rPr lang="en-US" dirty="false" err="true"/>
              <a:t>tortor</a:t>
            </a:r>
            <a:r>
              <a:rPr lang="en-US" dirty="false"/>
              <a:t>, </a:t>
            </a:r>
            <a:r>
              <a:rPr lang="en-US" dirty="false" err="true"/>
              <a:t>mattis</a:t>
            </a:r>
            <a:r>
              <a:rPr lang="en-US" dirty="false"/>
              <a:t> </a:t>
            </a:r>
            <a:r>
              <a:rPr lang="en-US" dirty="false" err="true"/>
              <a:t>quis</a:t>
            </a:r>
            <a:r>
              <a:rPr lang="en-US" dirty="false"/>
              <a:t> </a:t>
            </a:r>
            <a:r>
              <a:rPr lang="en-US" dirty="false" err="true"/>
              <a:t>dapibus</a:t>
            </a:r>
            <a:r>
              <a:rPr lang="en-US" dirty="false"/>
              <a:t> vitae, </a:t>
            </a:r>
            <a:r>
              <a:rPr lang="en-US" dirty="false" err="true"/>
              <a:t>euismod</a:t>
            </a:r>
            <a:r>
              <a:rPr lang="en-US" dirty="false"/>
              <a:t> non </a:t>
            </a:r>
            <a:r>
              <a:rPr lang="en-US" dirty="false" err="true"/>
              <a:t>purus</a:t>
            </a:r>
            <a:r>
              <a:rPr lang="en-US" dirty="false"/>
              <a:t>. Maecenas </a:t>
            </a:r>
            <a:r>
              <a:rPr lang="en-US" dirty="false" err="true"/>
              <a:t>ut</a:t>
            </a:r>
            <a:r>
              <a:rPr lang="en-US" dirty="false"/>
              <a:t> lacus </a:t>
            </a:r>
            <a:r>
              <a:rPr lang="en-US" dirty="false" err="true"/>
              <a:t>nec</a:t>
            </a:r>
            <a:r>
              <a:rPr lang="en-US" dirty="false"/>
              <a:t> </a:t>
            </a:r>
            <a:r>
              <a:rPr lang="en-US" dirty="false" err="true"/>
              <a:t>mauris</a:t>
            </a:r>
            <a:r>
              <a:rPr lang="en-US" dirty="false"/>
              <a:t> </a:t>
            </a:r>
            <a:r>
              <a:rPr lang="en-US" dirty="false" err="true"/>
              <a:t>feugiat</a:t>
            </a:r>
            <a:r>
              <a:rPr lang="en-US" dirty="false"/>
              <a:t> </a:t>
            </a:r>
            <a:r>
              <a:rPr lang="en-US" dirty="false" err="true"/>
              <a:t>tristique</a:t>
            </a:r>
            <a:r>
              <a:rPr lang="en-US" dirty="false"/>
              <a:t>.</a:t>
            </a:r>
            <a:endParaRPr lang="en-US" dirty="fal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true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true"/>
          </p:cNvSpPr>
          <p:nvPr>
            <p:ph type="body" idx="1" hasCustomPrompt="true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23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24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true"/>
          </p:cNvSpPr>
          <p:nvPr>
            <p:ph type="title" idx="2147483647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true"/>
          </p:cNvSpPr>
          <p:nvPr>
            <p:ph sz="half" idx="1" hasCustomPrompt="true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true"/>
          </p:cNvSpPr>
          <p:nvPr>
            <p:ph sz="half" idx="2" hasCustomPrompt="true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30" name="页脚占位符 5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31" name="灯片编号占位符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true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true"/>
          </p:cNvSpPr>
          <p:nvPr>
            <p:ph type="body" idx="1" hasCustomPrompt="true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true"/>
            </a:lvl1pPr>
            <a:lvl2pPr marL="457200" indent="0">
              <a:buNone/>
              <a:defRPr sz="2000" b="true"/>
            </a:lvl2pPr>
            <a:lvl3pPr marL="914400" indent="0">
              <a:buNone/>
              <a:defRPr sz="1800" b="true"/>
            </a:lvl3pPr>
            <a:lvl4pPr marL="1371600" indent="0">
              <a:buNone/>
              <a:defRPr sz="1600" b="true"/>
            </a:lvl4pPr>
            <a:lvl5pPr marL="1828800" indent="0">
              <a:buNone/>
              <a:defRPr sz="1600" b="true"/>
            </a:lvl5pPr>
            <a:lvl6pPr marL="2286000" indent="0">
              <a:buNone/>
              <a:defRPr sz="1600" b="true"/>
            </a:lvl6pPr>
            <a:lvl7pPr marL="2743200" indent="0">
              <a:buNone/>
              <a:defRPr sz="1600" b="true"/>
            </a:lvl7pPr>
            <a:lvl8pPr marL="3200400" indent="0">
              <a:buNone/>
              <a:defRPr sz="1600" b="true"/>
            </a:lvl8pPr>
            <a:lvl9pPr marL="3657600" indent="0">
              <a:buNone/>
              <a:defRPr sz="1600" b="true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true"/>
          </p:cNvSpPr>
          <p:nvPr>
            <p:ph sz="half" idx="2" hasCustomPrompt="true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true"/>
          </p:cNvSpPr>
          <p:nvPr>
            <p:ph type="body" sz="quarter" idx="3" hasCustomPrompt="true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true"/>
            </a:lvl1pPr>
            <a:lvl2pPr marL="457200" indent="0">
              <a:buNone/>
              <a:defRPr sz="2000" b="true"/>
            </a:lvl2pPr>
            <a:lvl3pPr marL="914400" indent="0">
              <a:buNone/>
              <a:defRPr sz="1800" b="true"/>
            </a:lvl3pPr>
            <a:lvl4pPr marL="1371600" indent="0">
              <a:buNone/>
              <a:defRPr sz="1600" b="true"/>
            </a:lvl4pPr>
            <a:lvl5pPr marL="1828800" indent="0">
              <a:buNone/>
              <a:defRPr sz="1600" b="true"/>
            </a:lvl5pPr>
            <a:lvl6pPr marL="2286000" indent="0">
              <a:buNone/>
              <a:defRPr sz="1600" b="true"/>
            </a:lvl6pPr>
            <a:lvl7pPr marL="2743200" indent="0">
              <a:buNone/>
              <a:defRPr sz="1600" b="true"/>
            </a:lvl7pPr>
            <a:lvl8pPr marL="3200400" indent="0">
              <a:buNone/>
              <a:defRPr sz="1600" b="true"/>
            </a:lvl8pPr>
            <a:lvl9pPr marL="3657600" indent="0">
              <a:buNone/>
              <a:defRPr sz="1600" b="true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true"/>
          </p:cNvSpPr>
          <p:nvPr>
            <p:ph sz="quarter" idx="4" hasCustomPrompt="true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39" name="页脚占位符 7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40" name="灯片编号占位符 8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true"/>
          </p:cNvSpPr>
          <p:nvPr>
            <p:ph type="title" idx="2147483647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44" name="页脚占位符 3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45" name="灯片编号占位符 4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48" name="页脚占位符 2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49" name="灯片编号占位符 3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true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true"/>
          </p:cNvSpPr>
          <p:nvPr>
            <p:ph idx="1" hasCustomPrompt="true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true"/>
          </p:cNvSpPr>
          <p:nvPr>
            <p:ph type="body" sz="half" idx="2" hasCustomPrompt="true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55" name="页脚占位符 5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56" name="灯片编号占位符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true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true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/>
            <a:endParaRPr lang="zh-CN" altLang="en-US"/>
          </a:p>
        </p:txBody>
      </p:sp>
      <p:sp>
        <p:nvSpPr>
          <p:cNvPr id="60" name="文本占位符 3"/>
          <p:cNvSpPr>
            <a:spLocks noGrp="true"/>
          </p:cNvSpPr>
          <p:nvPr>
            <p:ph type="body" sz="half" idx="2" hasCustomPrompt="true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62" name="页脚占位符 5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63" name="灯片编号占位符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1" Type="http://schemas.openxmlformats.org/officeDocument/2006/relationships/theme" Target="../theme/theme1.xml" /><Relationship Id="rId10" Type="http://schemas.openxmlformats.org/officeDocument/2006/relationships/slideLayout" Target="../slideLayouts/slideLayout11.xml" /><Relationship Id="rId1" Type="http://schemas.openxmlformats.org/officeDocument/2006/relationships/slideLayout" Target="../slideLayouts/slideLayout2.xml" /><Relationship Id="rId4" Type="http://schemas.openxmlformats.org/officeDocument/2006/relationships/slideLayout" Target="../slideLayouts/slideLayout5.xml" /><Relationship Id="rId7" Type="http://schemas.openxmlformats.org/officeDocument/2006/relationships/slideLayout" Target="../slideLayouts/slideLayout8.xml" /><Relationship Id="rId8" Type="http://schemas.openxmlformats.org/officeDocument/2006/relationships/slideLayout" Target="../slideLayouts/slideLayout9.xml" /><Relationship Id="rId0" Type="http://schemas.openxmlformats.org/officeDocument/2006/relationships/slideLayout" Target="../slideLayouts/slideLayout1.xml" /><Relationship Id="rId9" Type="http://schemas.openxmlformats.org/officeDocument/2006/relationships/slideLayout" Target="../slideLayouts/slideLayout10.xml" /><Relationship Id="rId3" Type="http://schemas.openxmlformats.org/officeDocument/2006/relationships/slideLayout" Target="../slideLayouts/slideLayout4.xml" /><Relationship Id="rId2" Type="http://schemas.openxmlformats.org/officeDocument/2006/relationships/slideLayout" Target="../slideLayouts/slideLayout3.xml" /><Relationship Id="rId5" Type="http://schemas.openxmlformats.org/officeDocument/2006/relationships/slideLayout" Target="../slideLayouts/slideLayout6.xml" /><Relationship Id="rId6" Type="http://schemas.openxmlformats.org/officeDocument/2006/relationships/slideLayout" Target="../slideLayouts/slideLayout7.xml" /></Relationships>
</file>

<file path=ppt/slideMasters/_rels/slideMaster2.xml.rels><?xml version="1.0" encoding="UTF-8" standalone="yes"?><Relationships xmlns="http://schemas.openxmlformats.org/package/2006/relationships"><Relationship Id="rId8" Type="http://schemas.openxmlformats.org/officeDocument/2006/relationships/slideLayout" Target="../slideLayouts/slideLayout20.xml" /><Relationship Id="rId7" Type="http://schemas.openxmlformats.org/officeDocument/2006/relationships/slideLayout" Target="../slideLayouts/slideLayout19.xml" /><Relationship Id="rId11" Type="http://schemas.openxmlformats.org/officeDocument/2006/relationships/slideLayout" Target="../slideLayouts/slideLayout23.xml" /><Relationship Id="rId10" Type="http://schemas.openxmlformats.org/officeDocument/2006/relationships/slideLayout" Target="../slideLayouts/slideLayout22.xml" /><Relationship Id="rId9" Type="http://schemas.openxmlformats.org/officeDocument/2006/relationships/slideLayout" Target="../slideLayouts/slideLayout21.xml" /><Relationship Id="rId1" Type="http://schemas.openxmlformats.org/officeDocument/2006/relationships/slideLayout" Target="../slideLayouts/slideLayout13.xml" /><Relationship Id="rId0" Type="http://schemas.openxmlformats.org/officeDocument/2006/relationships/slideLayout" Target="../slideLayouts/slideLayout12.xml" /><Relationship Id="rId5" Type="http://schemas.openxmlformats.org/officeDocument/2006/relationships/slideLayout" Target="../slideLayouts/slideLayout17.xml" /><Relationship Id="rId12" Type="http://schemas.openxmlformats.org/officeDocument/2006/relationships/theme" Target="../theme/theme2.xml" /><Relationship Id="rId6" Type="http://schemas.openxmlformats.org/officeDocument/2006/relationships/slideLayout" Target="../slideLayouts/slideLayout18.xml" /><Relationship Id="rId2" Type="http://schemas.openxmlformats.org/officeDocument/2006/relationships/slideLayout" Target="../slideLayouts/slideLayout14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true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false" anchor="ctr">
            <a:normAutofit/>
          </a:bodyPr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true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false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true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false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true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false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false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0"/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false" eaLnBrk="true" latinLnBrk="false" hangingPunct="true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false" eaLnBrk="true" latinLnBrk="false" hangingPunct="true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true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false" anchor="ctr">
            <a:normAutofit/>
          </a:bodyPr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true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false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true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false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1" name="页脚占位符 4"/>
          <p:cNvSpPr>
            <a:spLocks noGrp="true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false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endParaRPr lang="zh-CN" altLang="en-US"/>
          </a:p>
        </p:txBody>
      </p:sp>
      <p:sp>
        <p:nvSpPr>
          <p:cNvPr id="12" name="灯片编号占位符 5"/>
          <p:cNvSpPr>
            <a:spLocks noGrp="true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false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0"/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false" eaLnBrk="true" latinLnBrk="false" hangingPunct="true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false" eaLnBrk="true" latinLnBrk="false" hangingPunct="true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2" Type="http://schemas.openxmlformats.org/officeDocument/2006/relationships/image" Target="media/image4.jpg" /><Relationship Id="rId1" Type="http://schemas.openxmlformats.org/officeDocument/2006/relationships/notesSlide" Target="../notesSlides/notesSlide4.xml" /><Relationship Id="rId0" Type="http://schemas.openxmlformats.org/officeDocument/2006/relationships/slideLayout" Target="../slideLayouts/slideLayout7.xml" 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media/image3.png" /><Relationship Id="rId1" Type="http://schemas.openxmlformats.org/officeDocument/2006/relationships/notesSlide" Target="../notesSlides/notesSlide2.xml" /><Relationship Id="rId0" Type="http://schemas.openxmlformats.org/officeDocument/2006/relationships/slideLayout" Target="../slideLayouts/slideLayout12.xml" 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media/image4.jpg" /><Relationship Id="rId1" Type="http://schemas.openxmlformats.org/officeDocument/2006/relationships/notesSlide" Target="../notesSlides/notesSlide3.xml" /><Relationship Id="rId0" Type="http://schemas.openxmlformats.org/officeDocument/2006/relationships/slideLayout" Target="../slideLayouts/slideLayout18.xml" /></Relationships>
</file>

<file path=ppt/slides/_rels/slide2.xml.rels><?xml version="1.0" encoding="UTF-8" standalone="yes"?><Relationships xmlns="http://schemas.openxmlformats.org/package/2006/relationships"><Relationship Id="rId2" Type="http://schemas.openxmlformats.org/officeDocument/2006/relationships/image" Target="media/image5.png" /><Relationship Id="rId1" Type="http://schemas.openxmlformats.org/officeDocument/2006/relationships/notesSlide" Target="../notesSlides/notesSlide5.xml" /><Relationship Id="rId0" Type="http://schemas.openxmlformats.org/officeDocument/2006/relationships/slideLayout" Target="../slideLayouts/slideLayout12.xml" /></Relationships>
</file>

<file path=ppt/slides/_rels/slide3.xml.rels><?xml version="1.0" encoding="UTF-8" standalone="yes"?><Relationships xmlns="http://schemas.openxmlformats.org/package/2006/relationships"><Relationship Id="rId2" Type="http://schemas.openxmlformats.org/officeDocument/2006/relationships/image" Target="media/image6.png" /><Relationship Id="rId1" Type="http://schemas.openxmlformats.org/officeDocument/2006/relationships/notesSlide" Target="../notesSlides/notesSlide6.xml" /><Relationship Id="rId0" Type="http://schemas.openxmlformats.org/officeDocument/2006/relationships/slideLayout" Target="../slideLayouts/slideLayout12.xml" /></Relationships>
</file>

<file path=ppt/slides/_rels/slide4.xml.rels><?xml version="1.0" encoding="UTF-8" standalone="yes"?><Relationships xmlns="http://schemas.openxmlformats.org/package/2006/relationships"><Relationship Id="rId2" Type="http://schemas.openxmlformats.org/officeDocument/2006/relationships/image" Target="media/image7.png" /><Relationship Id="rId1" Type="http://schemas.openxmlformats.org/officeDocument/2006/relationships/notesSlide" Target="../notesSlides/notesSlide7.xml" /><Relationship Id="rId0" Type="http://schemas.openxmlformats.org/officeDocument/2006/relationships/slideLayout" Target="../slideLayouts/slideLayout12.xml" /></Relationships>
</file>

<file path=ppt/slides/_rels/slide5.xml.rels><?xml version="1.0" encoding="UTF-8" standalone="yes"?><Relationships xmlns="http://schemas.openxmlformats.org/package/2006/relationships"><Relationship Id="rId2" Type="http://schemas.openxmlformats.org/officeDocument/2006/relationships/image" Target="media/image8.png" /><Relationship Id="rId1" Type="http://schemas.openxmlformats.org/officeDocument/2006/relationships/notesSlide" Target="../notesSlides/notesSlide8.xml" /><Relationship Id="rId0" Type="http://schemas.openxmlformats.org/officeDocument/2006/relationships/slideLayout" Target="../slideLayouts/slideLayout12.xml" 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media/image9.png" /><Relationship Id="rId1" Type="http://schemas.openxmlformats.org/officeDocument/2006/relationships/notesSlide" Target="../notesSlides/notesSlide9.xml" /><Relationship Id="rId0" Type="http://schemas.openxmlformats.org/officeDocument/2006/relationships/slideLayout" Target="../slideLayouts/slideLayout12.xml" /></Relationships>
</file>

<file path=ppt/slides/_rels/slide7.xml.rels><?xml version="1.0" encoding="UTF-8" standalone="yes"?><Relationships xmlns="http://schemas.openxmlformats.org/package/2006/relationships"><Relationship Id="rId3" Type="http://schemas.openxmlformats.org/officeDocument/2006/relationships/image" Target="media/image11.png" /><Relationship Id="rId2" Type="http://schemas.openxmlformats.org/officeDocument/2006/relationships/image" Target="media/image10.png" /><Relationship Id="rId1" Type="http://schemas.openxmlformats.org/officeDocument/2006/relationships/notesSlide" Target="../notesSlides/notesSlide10.xml" /><Relationship Id="rId0" Type="http://schemas.openxmlformats.org/officeDocument/2006/relationships/slideLayout" Target="../slideLayouts/slideLayout12.xml" /></Relationships>
</file>

<file path=ppt/slides/_rels/slide8.xml.rels><?xml version="1.0" encoding="UTF-8" standalone="yes"?><Relationships xmlns="http://schemas.openxmlformats.org/package/2006/relationships"><Relationship Id="rId3" Type="http://schemas.openxmlformats.org/officeDocument/2006/relationships/image" Target="media/image13.png" /><Relationship Id="rId2" Type="http://schemas.openxmlformats.org/officeDocument/2006/relationships/image" Target="media/image12.png" /><Relationship Id="rId1" Type="http://schemas.openxmlformats.org/officeDocument/2006/relationships/notesSlide" Target="../notesSlides/notesSlide11.xml" /><Relationship Id="rId0" Type="http://schemas.openxmlformats.org/officeDocument/2006/relationships/slideLayout" Target="../slideLayouts/slideLayout12.xml" /></Relationships>
</file>

<file path=ppt/slides/_rels/slide9.xml.rels><?xml version="1.0" encoding="UTF-8" standalone="yes"?><Relationships xmlns="http://schemas.openxmlformats.org/package/2006/relationships"><Relationship Id="rId3" Type="http://schemas.openxmlformats.org/officeDocument/2006/relationships/image" Target="media/image2.png" /><Relationship Id="rId2" Type="http://schemas.openxmlformats.org/officeDocument/2006/relationships/image" Target="media/image1.png" /><Relationship Id="rId1" Type="http://schemas.openxmlformats.org/officeDocument/2006/relationships/notesSlide" Target="../notesSlides/notesSlide1.xml" /><Relationship Id="rId0" Type="http://schemas.openxmlformats.org/officeDocument/2006/relationships/slideLayout" Target="../slideLayouts/slideLayout1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false" vertOverflow="overflow" horzOverflow="overflow" vert="horz" wrap="square" lIns="91440" tIns="45720" rIns="91440" bIns="45720" numCol="1" spcCol="0" rtlCol="false" fromWordArt="false" anchor="ctr" anchorCtr="false" forceAA="false" compatLnSpc="true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true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false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斜纹 5"/>
          <p:cNvSpPr/>
          <p:nvPr/>
        </p:nvSpPr>
        <p:spPr>
          <a:xfrm flipH="true" flipV="true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true">
            <a:gsLst>
              <a:gs pos="10000">
                <a:srgbClr val="000046"/>
              </a:gs>
              <a:gs pos="90000">
                <a:srgbClr val="1CB5E0"/>
              </a:gs>
            </a:gsLst>
            <a:lin ang="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false" vertOverflow="overflow" horzOverflow="overflow" vert="horz" wrap="square" lIns="91440" tIns="45720" rIns="91440" bIns="45720" numCol="1" spcCol="0" rtlCol="false" fromWordArt="false" anchor="ctr" anchorCtr="false" forceAA="false" compatLnSpc="true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false" vertOverflow="overflow" horzOverflow="overflow" vert="horz" wrap="square" lIns="91440" tIns="45720" rIns="91440" bIns="45720" numCol="1" spcCol="0" rtlCol="false" fromWordArt="false" anchor="ctr" anchorCtr="false" forceAA="false" compatLnSpc="true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false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0" name="文本框 11"/>
          <p:cNvSpPr txBox="true"/>
          <p:nvPr/>
        </p:nvSpPr>
        <p:spPr>
          <a:xfrm rot="0" flipH="false" flipV="false">
            <a:off x="1146175" y="2327275"/>
            <a:ext cx="4795744" cy="7747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dist"/>
            <a:r>
              <a:rPr lang="en-US" sz="4500" b="true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dir="0" sx="100000" sy="100000" algn="l" rotWithShape="false">
                    <a:srgbClr val="000000">
                      <a:alpha val="40000"/>
                    </a:srgbClr>
                  </a:outerShdw>
                </a:effectLst>
                <a:latin typeface="黑体"/>
                <a:ea typeface="黑体"/>
              </a:rPr>
              <a:t>3-7 trigger</a:t>
            </a:r>
            <a:r>
              <a:rPr lang="zh-CN" sz="4500" b="true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dir="0" sx="100000" sy="100000" algn="l" rotWithShape="false">
                    <a:srgbClr val="000000">
                      <a:alpha val="40000"/>
                    </a:srgbClr>
                  </a:outerShdw>
                </a:effectLst>
                <a:latin typeface="黑体"/>
                <a:ea typeface="黑体"/>
              </a:rPr>
              <a:t>节点</a:t>
            </a:r>
            <a:endParaRPr/>
          </a:p>
        </p:txBody>
      </p:sp>
      <p:sp>
        <p:nvSpPr>
          <p:cNvPr id="31" name="文本框 12"/>
          <p:cNvSpPr txBox="true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marL="0" lvl="0" indent="0" algn="thaiDist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chemeClr val="tx1">
                    <a:alpha val="100000"/>
                  </a:schemeClr>
                </a:solidFill>
                <a:latin typeface="等线"/>
                <a:ea typeface="等线"/>
              </a:defRPr>
            </a:pPr>
            <a:r>
              <a:rPr lang="zh-CN" sz="2000" b="false" i="false" strike="noStrike" spc="0" baseline="0">
                <a:ln>
                  <a:noFill/>
                </a:ln>
                <a:solidFill>
                  <a:schemeClr val="bg2">
                    <a:lumMod val="25000"/>
                    <a:alpha val="100000"/>
                  </a:schemeClr>
                </a:solidFill>
                <a:effectLst/>
                <a:latin typeface="黑体"/>
                <a:ea typeface="黑体"/>
              </a:rPr>
              <a:t>讲师：吕林虎</a:t>
            </a:r>
            <a:endParaRPr/>
          </a:p>
        </p:txBody>
      </p:sp>
      <p:sp>
        <p:nvSpPr>
          <p:cNvPr id="32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false" anchor="ctr"/>
          <a:lstStyle/>
          <a:p>
            <a:pPr marL="0" marR="0" lvl="0" indent="0" algn="ctr" defTabSz="914400" rtl="false" eaLnBrk="true" fontAlgn="auto" latinLnBrk="false" hangingPunct="tru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false" lang="zh-CN" altLang="en-US" sz="1800" b="false" i="false" u="none" strike="noStrike" kern="1200" cap="none" spc="0" normalizeH="false" baseline="0" noProof="false" dirty="false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3" name="文本框 16"/>
          <p:cNvSpPr txBox="true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marL="0" marR="0" lvl="0" indent="0" algn="l" defTabSz="914400" rtl="false" eaLnBrk="true" fontAlgn="auto" latinLnBrk="false" hangingPunct="tru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false" lang="en-US" altLang="zh-CN" sz="1800" b="false" i="false" u="none" strike="noStrike" kern="1200" cap="none" spc="0" normalizeH="false" baseline="0" noProof="false" dirty="false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false" lang="en-US" altLang="zh-CN" sz="1800" b="false" i="false" u="none" strike="noStrike" kern="1200" cap="none" spc="0" normalizeH="false" baseline="0" noProof="false" dirty="false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4" name="文本框 17"/>
          <p:cNvSpPr txBox="true"/>
          <p:nvPr/>
        </p:nvSpPr>
        <p:spPr>
          <a:xfrm>
            <a:off x="1170940" y="1862455"/>
            <a:ext cx="3100070" cy="39878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/>
            <a:r>
              <a:rPr lang="zh-CN" altLang="zh-CN" sz="2000" b="true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false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true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false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5" name="文本框 3"/>
          <p:cNvSpPr txBox="true"/>
          <p:nvPr/>
        </p:nvSpPr>
        <p:spPr>
          <a:xfrm>
            <a:off x="1155700" y="3135630"/>
            <a:ext cx="4362450" cy="527050"/>
          </a:xfrm>
          <a:prstGeom prst="rect">
            <a:avLst/>
          </a:prstGeom>
          <a:noFill/>
        </p:spPr>
        <p:txBody>
          <a:bodyPr wrap="square" rtlCol="false">
            <a:spAutoFit/>
          </a:bodyPr>
          <a:p>
            <a:pPr/>
            <a:r>
              <a:rPr lang="en-US" sz="2800" b="true">
                <a:solidFill>
                  <a:schemeClr val="bg2">
                    <a:lumMod val="25000"/>
                    <a:alpha val="100000"/>
                  </a:schemeClr>
                </a:solidFill>
                <a:latin typeface="黑体"/>
                <a:ea typeface="黑体"/>
              </a:rPr>
              <a:t>Node-red</a:t>
            </a:r>
            <a:r>
              <a:rPr lang="zh-CN" sz="2800" b="true">
                <a:solidFill>
                  <a:schemeClr val="bg2">
                    <a:lumMod val="25000"/>
                    <a:alpha val="100000"/>
                  </a:schemeClr>
                </a:solidFill>
                <a:latin typeface="黑体"/>
                <a:ea typeface="黑体"/>
              </a:rPr>
              <a:t>基础入门教程</a:t>
            </a:r>
            <a:endParaRPr lang="zh-CN" sz="2800" b="true">
              <a:solidFill>
                <a:schemeClr val="bg2">
                  <a:lumMod val="25000"/>
                  <a:alpha val="100000"/>
                </a:schemeClr>
              </a:solidFill>
              <a:latin typeface="黑体"/>
              <a:ea typeface="黑体"/>
            </a:endParaRPr>
          </a:p>
        </p:txBody>
      </p:sp>
      <p:sp>
        <p:nvSpPr>
          <p:cNvPr id="36" name="1"/>
          <p:cNvSpPr txBox="true"/>
          <p:nvPr/>
        </p:nvSpPr>
        <p:spPr>
          <a:xfrm flipH="true">
            <a:off x="2326080" y="191555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稻壳儿春秋广告/盗版必究        原创来源：http://chn.docer.com/works?userid=199329941#!/work_time"/>
          <p:cNvSpPr txBox="true"/>
          <p:nvPr/>
        </p:nvSpPr>
        <p:spPr>
          <a:xfrm>
            <a:off x="3951111" y="867189"/>
            <a:ext cx="4292600" cy="2413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3-7 trigger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节点</a:t>
            </a:r>
            <a:endParaRPr/>
          </a:p>
        </p:txBody>
      </p:sp>
      <p:sp>
        <p:nvSpPr>
          <p:cNvPr id="9" name="稻壳儿春秋广告/盗版必究        原创来源：http://chn.docer.com/works?userid=199329941#!/work_time"/>
          <p:cNvSpPr txBox="true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小节实践</a:t>
            </a:r>
            <a:endParaRPr/>
          </a:p>
        </p:txBody>
      </p:sp>
      <p:sp>
        <p:nvSpPr>
          <p:cNvPr id="10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"/>
          <p:cNvSpPr txBox="true"/>
          <p:nvPr/>
        </p:nvSpPr>
        <p:spPr>
          <a:xfrm rot="0" flipH="false" flipV="false">
            <a:off x="3509683" y="1341344"/>
            <a:ext cx="5844988" cy="201295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/>
            <a:r>
              <a:rPr lang="zh-CN"/>
              <a:t>要求：</a:t>
            </a:r>
            <a:endParaRPr/>
          </a:p>
          <a:p>
            <a:pPr/>
            <a:r>
              <a:rPr lang="zh-CN"/>
              <a:t>模拟完成一个</a:t>
            </a:r>
            <a:r>
              <a:rPr lang="en-US"/>
              <a:t>LED</a:t>
            </a:r>
            <a:r>
              <a:rPr lang="zh-CN"/>
              <a:t>灯的亮灭控制，</a:t>
            </a:r>
            <a:endParaRPr/>
          </a:p>
          <a:p>
            <a:pPr/>
            <a:r>
              <a:rPr lang="zh-CN"/>
              <a:t>使用本小节中的节点，</a:t>
            </a:r>
            <a:endParaRPr/>
          </a:p>
          <a:p>
            <a:pPr marL="285750" indent="-285750">
              <a:buFont typeface="Arial" charset="0"/>
              <a:buChar char="•"/>
            </a:pPr>
            <a:r>
              <a:rPr lang="zh-CN"/>
              <a:t>结合</a:t>
            </a:r>
            <a:r>
              <a:rPr lang="en-US"/>
              <a:t>inject</a:t>
            </a:r>
            <a:r>
              <a:rPr lang="zh-CN"/>
              <a:t>发送一个报警数据</a:t>
            </a:r>
            <a:endParaRPr/>
          </a:p>
          <a:p>
            <a:pPr marL="285750" indent="-285750">
              <a:buFont typeface="Arial" charset="0"/>
              <a:buChar char="•"/>
            </a:pPr>
            <a:r>
              <a:rPr lang="zh-CN"/>
              <a:t>为</a:t>
            </a:r>
            <a:r>
              <a:rPr lang="en-US"/>
              <a:t>true</a:t>
            </a:r>
            <a:r>
              <a:rPr lang="zh-CN"/>
              <a:t>时，</a:t>
            </a:r>
            <a:r>
              <a:rPr lang="en-US"/>
              <a:t>LED</a:t>
            </a:r>
            <a:r>
              <a:rPr lang="zh-CN"/>
              <a:t>灯进行闪烁，</a:t>
            </a:r>
            <a:r>
              <a:rPr lang="en-US"/>
              <a:t>1</a:t>
            </a:r>
            <a:r>
              <a:rPr lang="zh-CN"/>
              <a:t>秒亮</a:t>
            </a:r>
            <a:r>
              <a:rPr lang="en-US"/>
              <a:t>1</a:t>
            </a:r>
            <a:r>
              <a:rPr lang="zh-CN"/>
              <a:t>秒灭，</a:t>
            </a:r>
            <a:endParaRPr/>
          </a:p>
          <a:p>
            <a:pPr marL="285750" indent="-285750">
              <a:buFont typeface="Arial" charset="0"/>
              <a:buChar char="•"/>
            </a:pPr>
            <a:r>
              <a:rPr lang="zh-CN"/>
              <a:t>当报警数据为</a:t>
            </a:r>
            <a:r>
              <a:rPr lang="en-US"/>
              <a:t>false</a:t>
            </a:r>
            <a:r>
              <a:rPr lang="zh-CN"/>
              <a:t>时，</a:t>
            </a:r>
            <a:r>
              <a:rPr lang="en-US"/>
              <a:t>LED</a:t>
            </a:r>
            <a:r>
              <a:rPr lang="zh-CN"/>
              <a:t>灯熄灭；</a:t>
            </a:r>
            <a:endParaRPr/>
          </a:p>
          <a:p>
            <a:pPr marL="285750" indent="-285750">
              <a:buFont typeface="Arial" charset="0"/>
              <a:buChar char="•"/>
            </a:pPr>
            <a:r>
              <a:rPr lang="zh-CN"/>
              <a:t>将模拟的</a:t>
            </a:r>
            <a:r>
              <a:rPr lang="en-US"/>
              <a:t>LED</a:t>
            </a:r>
            <a:r>
              <a:rPr lang="zh-CN"/>
              <a:t>灯亮灭打印到调试窗口中</a:t>
            </a:r>
            <a:endParaRPr/>
          </a:p>
        </p:txBody>
      </p:sp>
      <p:pic>
        <p:nvPicPr>
          <p:cNvPr id="12" name="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 flipH="false" flipV="false">
            <a:off x="917762" y="3899669"/>
            <a:ext cx="9862297" cy="1751248"/>
          </a:xfrm>
          <a:prstGeom prst="rect"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false" vertOverflow="overflow" horzOverflow="overflow" vert="horz" wrap="square" lIns="91440" tIns="45720" rIns="91440" bIns="45720" numCol="1" spcCol="0" rtlCol="false" fromWordArt="false" anchor="ctr" anchorCtr="false" forceAA="false" compatLnSpc="true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true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false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斜纹 5"/>
          <p:cNvSpPr/>
          <p:nvPr/>
        </p:nvSpPr>
        <p:spPr>
          <a:xfrm flipH="true" flipV="true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true">
            <a:gsLst>
              <a:gs pos="10000">
                <a:srgbClr val="000046"/>
              </a:gs>
              <a:gs pos="90000">
                <a:srgbClr val="1CB5E0"/>
              </a:gs>
            </a:gsLst>
            <a:lin ang="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false" vertOverflow="overflow" horzOverflow="overflow" vert="horz" wrap="square" lIns="91440" tIns="45720" rIns="91440" bIns="45720" numCol="1" spcCol="0" rtlCol="false" fromWordArt="false" anchor="ctr" anchorCtr="false" forceAA="false" compatLnSpc="true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false" vertOverflow="overflow" horzOverflow="overflow" vert="horz" wrap="square" lIns="91440" tIns="45720" rIns="91440" bIns="45720" numCol="1" spcCol="0" rtlCol="false" fromWordArt="false" anchor="ctr" anchorCtr="false" forceAA="false" compatLnSpc="true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false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9" name="文本框 11"/>
          <p:cNvSpPr txBox="true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dist"/>
            <a:r>
              <a:rPr lang="zh-CN" altLang="zh-CN" sz="6000" b="true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true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0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false" anchor="ctr"/>
          <a:lstStyle/>
          <a:p>
            <a:pPr marL="0" marR="0" lvl="0" indent="0" algn="ctr" defTabSz="914400" rtl="false" eaLnBrk="true" fontAlgn="auto" latinLnBrk="false" hangingPunct="tru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false" lang="zh-CN" altLang="en-US" sz="1800" b="false" i="false" u="none" strike="noStrike" kern="1200" cap="none" spc="0" normalizeH="false" baseline="0" noProof="false" dirty="false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1" name="文本框 16"/>
          <p:cNvSpPr txBox="true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marL="0" marR="0" lvl="0" indent="0" algn="l" defTabSz="914400" rtl="false" eaLnBrk="true" fontAlgn="auto" latinLnBrk="false" hangingPunct="tru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false" lang="en-US" sz="1800" b="false" i="false" u="none" strike="noStrike" kern="1200" cap="none" spc="0" normalizeH="false" baseline="0" noProof="false" dirty="false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false" lang="en-US" sz="1800" b="false" i="false" u="none" strike="noStrike" kern="1200" cap="none" spc="0" normalizeH="false" baseline="0" noProof="false" dirty="false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2" name="文本框 17"/>
          <p:cNvSpPr txBox="true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/>
            <a:r>
              <a:rPr lang="zh-CN" altLang="en-US" sz="4400" b="true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false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true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false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3" name="1"/>
          <p:cNvSpPr txBox="true"/>
          <p:nvPr/>
        </p:nvSpPr>
        <p:spPr>
          <a:xfrm flipH="true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稻壳儿春秋广告/盗版必究        原创来源：http://chn.docer.com/works?userid=199329941#!/work_time"/>
          <p:cNvSpPr txBox="true"/>
          <p:nvPr/>
        </p:nvSpPr>
        <p:spPr>
          <a:xfrm>
            <a:off x="3951111" y="867189"/>
            <a:ext cx="4292600" cy="2413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3-7 trigger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节点</a:t>
            </a:r>
            <a:endParaRPr/>
          </a:p>
        </p:txBody>
      </p:sp>
      <p:sp>
        <p:nvSpPr>
          <p:cNvPr id="39" name="稻壳儿春秋广告/盗版必究        原创来源：http://chn.docer.com/works?userid=199329941#!/work_time"/>
          <p:cNvSpPr txBox="true"/>
          <p:nvPr/>
        </p:nvSpPr>
        <p:spPr>
          <a:xfrm>
            <a:off x="4030133" y="405524"/>
            <a:ext cx="4133850" cy="4635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1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、</a:t>
            </a:r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trigger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节点介绍</a:t>
            </a:r>
            <a:endParaRPr/>
          </a:p>
        </p:txBody>
      </p:sp>
      <p:sp>
        <p:nvSpPr>
          <p:cNvPr id="40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1" name="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 flipH="false" flipV="false">
            <a:off x="2936963" y="2286374"/>
            <a:ext cx="6318201" cy="2063376"/>
          </a:xfrm>
          <a:prstGeom prst="rect"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稻壳儿春秋广告/盗版必究        原创来源：http://chn.docer.com/works?userid=199329941#!/work_time"/>
          <p:cNvSpPr txBox="true"/>
          <p:nvPr/>
        </p:nvSpPr>
        <p:spPr>
          <a:xfrm>
            <a:off x="3951111" y="867189"/>
            <a:ext cx="4292600" cy="2413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3-7 trigger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节点</a:t>
            </a:r>
            <a:endParaRPr/>
          </a:p>
        </p:txBody>
      </p:sp>
      <p:sp>
        <p:nvSpPr>
          <p:cNvPr id="44" name="稻壳儿春秋广告/盗版必究        原创来源：http://chn.docer.com/works?userid=199329941#!/work_time"/>
          <p:cNvSpPr txBox="true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2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、等待功能</a:t>
            </a:r>
            <a:endParaRPr/>
          </a:p>
        </p:txBody>
      </p:sp>
      <p:sp>
        <p:nvSpPr>
          <p:cNvPr id="45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6" name="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 flipH="false" flipV="false">
            <a:off x="3446569" y="1208535"/>
            <a:ext cx="5319182" cy="5111376"/>
          </a:xfrm>
          <a:prstGeom prst="rect"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稻壳儿春秋广告/盗版必究        原创来源：http://chn.docer.com/works?userid=199329941#!/work_time"/>
          <p:cNvSpPr txBox="true"/>
          <p:nvPr/>
        </p:nvSpPr>
        <p:spPr>
          <a:xfrm>
            <a:off x="3951111" y="867189"/>
            <a:ext cx="4292600" cy="2413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3-7 trigger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节点</a:t>
            </a:r>
            <a:endParaRPr/>
          </a:p>
        </p:txBody>
      </p:sp>
      <p:sp>
        <p:nvSpPr>
          <p:cNvPr id="49" name="稻壳儿春秋广告/盗版必究        原创来源：http://chn.docer.com/works?userid=199329941#!/work_time"/>
          <p:cNvSpPr txBox="true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3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、等待被重置</a:t>
            </a:r>
            <a:endParaRPr/>
          </a:p>
        </p:txBody>
      </p:sp>
      <p:sp>
        <p:nvSpPr>
          <p:cNvPr id="50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51" name="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 flipH="false" flipV="false">
            <a:off x="3612590" y="1163544"/>
            <a:ext cx="5013138" cy="4942101"/>
          </a:xfrm>
          <a:prstGeom prst="rect"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稻壳儿春秋广告/盗版必究        原创来源：http://chn.docer.com/works?userid=199329941#!/work_time"/>
          <p:cNvSpPr txBox="true"/>
          <p:nvPr/>
        </p:nvSpPr>
        <p:spPr>
          <a:xfrm>
            <a:off x="3951111" y="867189"/>
            <a:ext cx="4292600" cy="2413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3-7 trigger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节点</a:t>
            </a:r>
            <a:endParaRPr/>
          </a:p>
        </p:txBody>
      </p:sp>
      <p:sp>
        <p:nvSpPr>
          <p:cNvPr id="54" name="稻壳儿春秋广告/盗版必究        原创来源：http://chn.docer.com/works?userid=199329941#!/work_time"/>
          <p:cNvSpPr txBox="true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4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、周期性重发</a:t>
            </a:r>
            <a:endParaRPr/>
          </a:p>
        </p:txBody>
      </p:sp>
      <p:sp>
        <p:nvSpPr>
          <p:cNvPr id="55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56" name="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 flipH="false" flipV="false">
            <a:off x="2823210" y="1273735"/>
            <a:ext cx="6565900" cy="4673600"/>
          </a:xfrm>
          <a:prstGeom prst="rect"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稻壳儿春秋广告/盗版必究        原创来源：http://chn.docer.com/works?userid=199329941#!/work_time"/>
          <p:cNvSpPr txBox="true"/>
          <p:nvPr/>
        </p:nvSpPr>
        <p:spPr>
          <a:xfrm>
            <a:off x="3951111" y="867189"/>
            <a:ext cx="4292600" cy="2413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3-7 trigger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节点</a:t>
            </a:r>
            <a:endParaRPr/>
          </a:p>
        </p:txBody>
      </p:sp>
      <p:sp>
        <p:nvSpPr>
          <p:cNvPr id="59" name="稻壳儿春秋广告/盗版必究        原创来源：http://chn.docer.com/works?userid=199329941#!/work_time"/>
          <p:cNvSpPr txBox="true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5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、</a:t>
            </a:r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trigger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节点属性</a:t>
            </a:r>
            <a:endParaRPr/>
          </a:p>
        </p:txBody>
      </p:sp>
      <p:sp>
        <p:nvSpPr>
          <p:cNvPr id="60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61" name="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549400" y="2463800"/>
            <a:ext cx="9093200" cy="1930400"/>
          </a:xfrm>
          <a:prstGeom prst="rect"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6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稻壳儿春秋广告/盗版必究        原创来源：http://chn.docer.com/works?userid=199329941#!/work_time"/>
          <p:cNvSpPr txBox="true"/>
          <p:nvPr/>
        </p:nvSpPr>
        <p:spPr>
          <a:xfrm>
            <a:off x="3951111" y="867189"/>
            <a:ext cx="4292600" cy="2413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3-7 trigger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节点</a:t>
            </a:r>
            <a:endParaRPr/>
          </a:p>
        </p:txBody>
      </p:sp>
      <p:sp>
        <p:nvSpPr>
          <p:cNvPr id="64" name="稻壳儿春秋广告/盗版必究        原创来源：http://chn.docer.com/works?userid=199329941#!/work_time"/>
          <p:cNvSpPr txBox="true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5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、</a:t>
            </a:r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trigger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节点属性</a:t>
            </a:r>
            <a:endParaRPr/>
          </a:p>
        </p:txBody>
      </p:sp>
      <p:sp>
        <p:nvSpPr>
          <p:cNvPr id="65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66" name="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 flipH="false" flipV="false">
            <a:off x="547594" y="1436221"/>
            <a:ext cx="4661017" cy="3824194"/>
          </a:xfrm>
          <a:prstGeom prst="rect"/>
        </p:spPr>
      </p:pic>
      <p:pic>
        <p:nvPicPr>
          <p:cNvPr id="67" name="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 flipH="false" flipV="false">
            <a:off x="5807635" y="1595718"/>
            <a:ext cx="5366163" cy="3664697"/>
          </a:xfrm>
          <a:prstGeom prst="rect"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6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稻壳儿春秋广告/盗版必究        原创来源：http://chn.docer.com/works?userid=199329941#!/work_time"/>
          <p:cNvSpPr txBox="true"/>
          <p:nvPr/>
        </p:nvSpPr>
        <p:spPr>
          <a:xfrm>
            <a:off x="3951111" y="867189"/>
            <a:ext cx="4292600" cy="2413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3-7 trigger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节点</a:t>
            </a:r>
            <a:endParaRPr/>
          </a:p>
        </p:txBody>
      </p:sp>
      <p:sp>
        <p:nvSpPr>
          <p:cNvPr id="70" name="稻壳儿春秋广告/盗版必究        原创来源：http://chn.docer.com/works?userid=199329941#!/work_time"/>
          <p:cNvSpPr txBox="true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5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、</a:t>
            </a:r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trigger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节点属性</a:t>
            </a:r>
            <a:endParaRPr/>
          </a:p>
        </p:txBody>
      </p:sp>
      <p:sp>
        <p:nvSpPr>
          <p:cNvPr id="71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72" name="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 flipH="false" flipV="false">
            <a:off x="911785" y="2838514"/>
            <a:ext cx="4559300" cy="1181100"/>
          </a:xfrm>
          <a:prstGeom prst="rect"/>
        </p:spPr>
      </p:pic>
      <p:pic>
        <p:nvPicPr>
          <p:cNvPr id="73" name="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 flipH="false" flipV="false">
            <a:off x="6567395" y="1755465"/>
            <a:ext cx="4956778" cy="3347197"/>
          </a:xfrm>
          <a:prstGeom prst="rect"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 txBox="true"/>
          <p:nvPr/>
        </p:nvSpPr>
        <p:spPr>
          <a:xfrm>
            <a:off x="3951111" y="867189"/>
            <a:ext cx="4292600" cy="2413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3-7 trigger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节点</a:t>
            </a:r>
            <a:endParaRPr/>
          </a:p>
        </p:txBody>
      </p:sp>
      <p:sp>
        <p:nvSpPr>
          <p:cNvPr id="3" name="稻壳儿春秋广告/盗版必究        原创来源：http://chn.docer.com/works?userid=199329941#!/work_time"/>
          <p:cNvSpPr txBox="true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5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、</a:t>
            </a:r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trigger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节点属性</a:t>
            </a:r>
            <a:endParaRPr/>
          </a:p>
        </p:txBody>
      </p:sp>
      <p:sp>
        <p:nvSpPr>
          <p:cNvPr id="4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5" name="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 flipH="false" flipV="false">
            <a:off x="6277456" y="2476500"/>
            <a:ext cx="4980641" cy="1274537"/>
          </a:xfrm>
          <a:prstGeom prst="rect"/>
        </p:spPr>
      </p:pic>
      <p:pic>
        <p:nvPicPr>
          <p:cNvPr id="6" name="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 flipH="false" flipV="false">
            <a:off x="880782" y="2549338"/>
            <a:ext cx="4762500" cy="1295400"/>
          </a:xfrm>
          <a:prstGeom prst="rect"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true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false"/>
        </a:gradFill>
        <a:gradFill rotWithShape="true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false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false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true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false"/>
        </a:gradFill>
      </a:bgFillStyleLst>
    </a:fmtScheme>
  </a:themeElements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true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false"/>
        </a:gradFill>
        <a:gradFill rotWithShape="true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false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false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true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false"/>
        </a:gradFill>
      </a:bgFillStyleLst>
    </a:fmtScheme>
  </a:themeElements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true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false"/>
        </a:gradFill>
        <a:gradFill rotWithShape="true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false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false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true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false"/>
        </a:gradFill>
      </a:bgFillStyleLst>
    </a:fmtScheme>
  </a:themeElements>
</a:theme>
</file>

<file path=docProps/app.xml><?xml version="1.0" encoding="utf-8"?>
<Properties xmlns:vt="http://schemas.openxmlformats.org/officeDocument/2006/docPropsVTypes" xmlns="http://schemas.openxmlformats.org/officeDocument/2006/extended-properties">
  <Application>Tencent office</Application>
</Properties>
</file>

<file path=docProps/core.xml><?xml version="1.0" encoding="utf-8"?>
<cp:coreProperties xmlns:xsi="http://www.w3.org/2001/XMLSchema-instance" xmlns:cp="http://schemas.openxmlformats.org/package/2006/metadata/core-properties" xmlns:dcmitype="http://purl.org/dc/dcmitype/" xmlns:dc="http://purl.org/dc/elements/1.1/" xmlns:dcterms="http://purl.org/dc/terms/">
  <dcterms:created xsi:type="dcterms:W3CDTF">2024-01-18T18:03:07Z</dcterms:created>
  <dcterms:modified xsi:type="dcterms:W3CDTF">2024-01-18T18:03:07Z</dcterms:modified>
</cp:coreProperties>
</file>