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5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5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35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36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39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40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43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44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hyperlink" Target="https://mosquitto.org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8" name="文本框 11"/>
          <p:cNvSpPr txBox="1"/>
          <p:nvPr/>
        </p:nvSpPr>
        <p:spPr>
          <a:xfrm>
            <a:off x="1146175" y="2327275"/>
            <a:ext cx="898207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7-3 MQTT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服务端的安装及使用（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一）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Century Gothic"/>
            </a:endParaRPr>
          </a:p>
        </p:txBody>
      </p:sp>
      <p:sp>
        <p:nvSpPr>
          <p:cNvPr id="29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+mn-cs"/>
              </a:defRPr>
            </a:pPr>
            <a:r>
              <a:rPr lang="zh-CN" sz="2000" b="0" i="0" u="none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讲师：吕林虎</a:t>
            </a:r>
            <a:endParaRPr lang="zh-CN" sz="2000" b="0" i="0" u="none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Century Gothic"/>
            </a:endParaRPr>
          </a:p>
        </p:txBody>
      </p:sp>
      <p:sp>
        <p:nvSpPr>
          <p:cNvPr id="30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1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2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3" name="文本框 3"/>
          <p:cNvSpPr txBox="1"/>
          <p:nvPr/>
        </p:nvSpPr>
        <p:spPr>
          <a:xfrm>
            <a:off x="1155700" y="3135630"/>
            <a:ext cx="4362450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4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Mosquitto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通讯测试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8660" y="989509"/>
            <a:ext cx="11334750" cy="19177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u="none"/>
              <a:t>使用</a:t>
            </a:r>
            <a:r>
              <a:rPr lang="en-US" sz="2000" u="none"/>
              <a:t>mosquitto</a:t>
            </a:r>
            <a:r>
              <a:rPr lang="zh-CN" sz="2000" u="none"/>
              <a:t>提供的命令行命令测试</a:t>
            </a:r>
            <a:r>
              <a:rPr lang="en-US" sz="2000" u="none"/>
              <a:t>moquitto</a:t>
            </a:r>
            <a:r>
              <a:rPr lang="zh-CN" sz="2000" u="none"/>
              <a:t>是否已经起效，如果测试可以通讯，说明</a:t>
            </a:r>
            <a:r>
              <a:rPr lang="en-US" sz="2000" u="none"/>
              <a:t>mosquitt</a:t>
            </a:r>
            <a:r>
              <a:rPr lang="zh-CN" sz="2000" u="none"/>
              <a:t>安装成功，电脑可以进行简单的</a:t>
            </a:r>
            <a:r>
              <a:rPr lang="en-US" sz="2000" u="none"/>
              <a:t>MQTT</a:t>
            </a:r>
            <a:r>
              <a:rPr lang="zh-CN" sz="2000" u="none"/>
              <a:t>通讯。</a:t>
            </a:r>
            <a:endParaRPr lang="zh-CN" sz="2000" u="none"/>
          </a:p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u="none"/>
              <a:t>订阅命令：</a:t>
            </a:r>
            <a:r>
              <a:rPr lang="en-US" sz="2000" u="none"/>
              <a:t>mosquitto_sub -v -t </a:t>
            </a:r>
            <a:r>
              <a:rPr lang="zh-CN" sz="2000" u="none"/>
              <a:t>主题</a:t>
            </a:r>
            <a:endParaRPr lang="zh-CN" sz="2000" u="none"/>
          </a:p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u="none"/>
              <a:t>发布命令：</a:t>
            </a:r>
            <a:r>
              <a:rPr lang="en-US" sz="2000" u="none"/>
              <a:t>mosquitto_pub -t </a:t>
            </a:r>
            <a:r>
              <a:rPr lang="zh-CN" sz="2000" u="none"/>
              <a:t>主题</a:t>
            </a:r>
            <a:r>
              <a:rPr lang="en-US" sz="2000" u="none"/>
              <a:t> -m </a:t>
            </a:r>
            <a:r>
              <a:rPr lang="zh-CN" sz="2000" u="none"/>
              <a:t>消息</a:t>
            </a:r>
            <a:endParaRPr lang="zh-CN" sz="2000" u="none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" y="3225800"/>
            <a:ext cx="11976100" cy="21209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7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8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9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0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1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服务端与客户端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3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94279" y="870014"/>
            <a:ext cx="10026650" cy="51181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pPr marL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MQTT服务端
MQTT服务端通常是一台服务器，可对MQTT信息的接收、储存、处理和发送。
负责将MQTT客户端发送来的信息传递给其他MQTT客户端（需要客户端订阅）。确保客户端之间的通讯顺畅，保证MQTT消息得以正确接收和准确投递。
负责管理MQTT客户端。
MQTT客户端
发布行为——向服务端发布信息。
接收行为——从服务端收取信息。需要先要向服务端“订阅”信息（即告诉服务端需要哪些信息）。
既可以作为信息发布者也可以同时作为信息订阅者。
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服务端与客户端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4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9923" y="1270499"/>
            <a:ext cx="7412280" cy="431712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一个开源的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MQTT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服务端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4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419120" y="1366405"/>
            <a:ext cx="7374080" cy="32893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mosquitto是一款开源的MQTT消息代理（服务器）软件，实现了MQTT协议版本3.1和3.1.1，提供轻量级的，支持可发布/可订阅的的消息推送模式，使设备对设备之间的短消息通信变得简单，比如现在应用广泛的低功耗传感器，手机、嵌入式计算机、微型控制器等移动设备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Mosquitto项目还提供了用于实现MQTT客户端的C库以及非常受欢迎的mosquitto_pub和mosquitto_sub命令行MQTT客户端。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64" y="4759036"/>
            <a:ext cx="116840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Mosquitto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的安装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5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746603" y="1346488"/>
            <a:ext cx="8698922" cy="368299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r>
              <a:rPr lang="zh-CN" u="none"/>
              <a:t>进入</a:t>
            </a:r>
            <a:r>
              <a:rPr lang="en-US" u="none"/>
              <a:t>Mosquitto</a:t>
            </a:r>
            <a:r>
              <a:rPr lang="zh-CN" u="none"/>
              <a:t>的官网，点击</a:t>
            </a:r>
            <a:r>
              <a:rPr lang="en-US" u="none"/>
              <a:t>download</a:t>
            </a:r>
            <a:r>
              <a:rPr lang="zh-CN" u="none"/>
              <a:t>进行下载</a:t>
            </a:r>
            <a:r>
              <a:rPr lang="en-US" u="none"/>
              <a:t>	</a:t>
            </a:r>
            <a:r>
              <a:rPr u="sng">
                <a:hlinkClick r:id="rId1"/>
              </a:rPr>
              <a:t>Eclipse Mosquitto</a:t>
            </a:r>
            <a:endParaRPr u="sng">
              <a:hlinkClick r:id="rId1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280" y="2059374"/>
            <a:ext cx="10399568" cy="353307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Mosquitto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的安装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5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003778" y="1767320"/>
            <a:ext cx="6096000" cy="3937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r>
              <a:rPr lang="zh-CN" sz="2000" u="none"/>
              <a:t>选择适合电脑的安装包进行下载</a:t>
            </a:r>
            <a:endParaRPr lang="zh-CN" sz="2000" u="none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" y="2666374"/>
            <a:ext cx="12192000" cy="246043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Mosquitto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的安装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6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76315" y="2470214"/>
            <a:ext cx="4241800" cy="19177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u="none"/>
              <a:t>下载完成后，双击打开安装包进行安装，安装过程没有配置项，一直下一步即可，建议安装路径也是默认的安装路径</a:t>
            </a:r>
            <a:endParaRPr lang="zh-CN" sz="2000" u="none"/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373" y="1017732"/>
            <a:ext cx="6337300" cy="49784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Mosquitto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的安装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6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38660" y="989509"/>
            <a:ext cx="11333595" cy="14605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u="none"/>
              <a:t>安装完成后，将</a:t>
            </a:r>
            <a:r>
              <a:rPr lang="en-US" sz="2000" u="none"/>
              <a:t>mosquitto</a:t>
            </a:r>
            <a:r>
              <a:rPr lang="zh-CN" sz="2000" u="none"/>
              <a:t>的系统服务打开，新安装的</a:t>
            </a:r>
            <a:r>
              <a:rPr lang="en-US" sz="2000" u="none"/>
              <a:t>mosquitto</a:t>
            </a:r>
            <a:r>
              <a:rPr lang="zh-CN" sz="2000" u="none"/>
              <a:t>系统服务默认是关闭的，我们需要手动开启一次。在电脑桌面上选择“我的电脑”，右键单击选择“管理”，选择“服务”，在服务中找到“</a:t>
            </a:r>
            <a:r>
              <a:rPr lang="en-US" sz="2000" u="none"/>
              <a:t>mosquitto broker</a:t>
            </a:r>
            <a:r>
              <a:rPr lang="zh-CN" sz="2000" u="none"/>
              <a:t>”服务，将其打开。</a:t>
            </a:r>
            <a:endParaRPr lang="zh-CN" sz="2000" u="none"/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" y="3069551"/>
            <a:ext cx="12192000" cy="24022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设置环境变量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8660" y="989509"/>
            <a:ext cx="11334750" cy="10033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u="none"/>
              <a:t>安装完成后，将安装后的</a:t>
            </a:r>
            <a:r>
              <a:rPr lang="en-US" sz="2000" u="none"/>
              <a:t>mosquitto</a:t>
            </a:r>
            <a:r>
              <a:rPr lang="zh-CN" sz="2000" u="none"/>
              <a:t>手动设置到系统的环境变量中，如果没有放置在环境变量中的话，需要使用</a:t>
            </a:r>
            <a:r>
              <a:rPr lang="en-US" sz="2000" u="none"/>
              <a:t>mosquitto</a:t>
            </a:r>
            <a:r>
              <a:rPr lang="zh-CN" sz="2000" u="none"/>
              <a:t>的时候就只能进入到</a:t>
            </a:r>
            <a:r>
              <a:rPr lang="en-US" sz="2000" u="none"/>
              <a:t>mosquitto</a:t>
            </a:r>
            <a:r>
              <a:rPr lang="zh-CN" sz="2000" u="none"/>
              <a:t>的安装文件夹中才能使用。</a:t>
            </a:r>
            <a:endParaRPr lang="zh-CN" sz="2000" u="none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" y="2137225"/>
            <a:ext cx="12192000" cy="407983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1329</Words>
  <Application>WPS 演示</Application>
  <PresentationFormat/>
  <Paragraphs>75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1</cp:revision>
  <dcterms:created xsi:type="dcterms:W3CDTF">2024-04-03T12:22:56Z</dcterms:created>
  <dcterms:modified xsi:type="dcterms:W3CDTF">2024-04-03T12:22:56Z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166311253DCE420C83B74837BB49F78A_12</vt:lpwstr>
  </property>
  <property fmtid="{D5CDD505-2E9C-101B-9397-08002B2CF9AE}" pid="3" name="KSOProductBuildVer">
    <vt:lpwstr>2052-12.1.0.16388</vt:lpwstr>
  </property>
</Properties>
</file>