
<file path=[Content_Types].xml><?xml version="1.0" encoding="utf-8"?>
<Types xmlns="http://schemas.openxmlformats.org/package/2006/content-types">
  <Default Extension="jpg" ContentType="image/jpeg"/>
  <Default Extension="png" ContentType="image/png"/>
  <Default Extension="xml" ContentType="application/xml"/>
  <Default Extension="rels" ContentType="application/vnd.openxmlformats-package.relationships+xml"/>
  <Override PartName="/ppt/notesSlides/notesSlide4.xml" ContentType="application/vnd.openxmlformats-officedocument.presentationml.notes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s/slide13.xml" ContentType="application/vnd.openxmlformats-officedocument.presentationml.slide+xml"/>
  <Override PartName="/ppt/theme/theme3.xml" ContentType="application/vnd.openxmlformats-officedocument.theme+xml"/>
  <Override PartName="/ppt/notesSlides/notesSlide11.xml" ContentType="application/vnd.openxmlformats-officedocument.presentationml.notesSlide+xml"/>
  <Override PartName="/ppt/slides/slide19.xml" ContentType="application/vnd.openxmlformats-officedocument.presentationml.slide+xml"/>
  <Override PartName="/ppt/slides/slide16.xml" ContentType="application/vnd.openxmlformats-officedocument.presentationml.slide+xml"/>
  <Override PartName="/ppt/slides/slide12.xml" ContentType="application/vnd.openxmlformats-officedocument.presentationml.slide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docProps/core.xml" ContentType="application/vnd.openxmlformats-package.core-properties+xml"/>
  <Override PartName="/ppt/slideLayouts/slideLayout17.xml" ContentType="application/vnd.openxmlformats-officedocument.presentationml.slideLayout+xml"/>
  <Override PartName="/ppt/presProps.xml" ContentType="application/vnd.openxmlformats-officedocument.presentationml.presProps+xml"/>
  <Override PartName="/ppt/slides/slide15.xml" ContentType="application/vnd.openxmlformats-officedocument.presentationml.slid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6.xml" ContentType="application/vnd.openxmlformats-officedocument.presentationml.notesSlide+xml"/>
  <Override PartName="/ppt/notesSlides/notesSlide1.xml" ContentType="application/vnd.openxmlformats-officedocument.presentationml.notesSlide+xml"/>
  <Override PartName="/ppt/slides/slide20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9.xml" ContentType="application/vnd.openxmlformats-officedocument.presentationml.notesSlide+xml"/>
  <Override PartName="/ppt/slideMasters/slideMaster2.xml" ContentType="application/vnd.openxmlformats-officedocument.presentationml.slideMaster+xml"/>
  <Override PartName="/ppt/notesSlides/notesSlide7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10.xml" ContentType="application/vnd.openxmlformats-officedocument.presentationml.notesSlide+xml"/>
  <Override PartName="/ppt/slideLayouts/slideLayout21.xml" ContentType="application/vnd.openxmlformats-officedocument.presentationml.slideLayout+xml"/>
  <Override PartName="/ppt/notesSlides/notesSlide17.xml" ContentType="application/vnd.openxmlformats-officedocument.presentationml.notesSlide+xml"/>
  <Override PartName="/ppt/slideLayouts/slideLayout8.xml" ContentType="application/vnd.openxmlformats-officedocument.presentationml.slideLayout+xml"/>
  <Override PartName="/ppt/slideLayouts/slideLayout18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Slides/notesSlide2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0.xml" ContentType="application/vnd.openxmlformats-officedocument.presentationml.notesSlide+xml"/>
  <Override PartName="/ppt/notesSlides/notesSlide18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9.xml" ContentType="application/vnd.openxmlformats-officedocument.presentationml.notesSlide+xml"/>
  <Override PartName="/ppt/slideLayouts/slideLayout12.xml" ContentType="application/vnd.openxmlformats-officedocument.presentationml.slideLayout+xml"/>
  <Override PartName="/ppt/slides/slide9.xml" ContentType="application/vnd.openxmlformats-officedocument.presentationml.slide+xml"/>
  <Override PartName="/ppt/slideLayouts/slideLayout14.xml" ContentType="application/vnd.openxmlformats-officedocument.presentationml.slideLayout+xml"/>
  <Override PartName="/ppt/viewProps.xml" ContentType="application/vnd.openxmlformats-officedocument.presentationml.viewProps+xml"/>
  <Override PartName="/ppt/slides/slide3.xml" ContentType="application/vnd.openxmlformats-officedocument.presentationml.slide+xml"/>
  <Override PartName="/ppt/slides/slide6.xml" ContentType="application/vnd.openxmlformats-officedocument.presentationml.slide+xml"/>
  <Override PartName="/ppt/notesSlides/notesSlide14.xml" ContentType="application/vnd.openxmlformats-officedocument.presentationml.notesSlide+xml"/>
  <Override PartName="/ppt/slideLayouts/slideLayout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13.xml" ContentType="application/vnd.openxmlformats-officedocument.presentationml.slideLayout+xml"/>
  <Override PartName="/ppt/theme/theme1.xml" ContentType="application/vnd.openxmlformats-officedocument.theme+xml"/>
  <Override PartName="/ppt/slideLayouts/slideLayout7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2.xml" ContentType="application/vnd.openxmlformats-officedocument.presentationml.notesSlide+xml"/>
  <Override PartName="/ppt/slides/slide14.xml" ContentType="application/vnd.openxmlformats-officedocument.presentationml.slide+xml"/>
  <Override PartName="/ppt/slides/slide10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17.xml" ContentType="application/vnd.openxmlformats-officedocument.presentationml.slide+xml"/>
  <Override PartName="/ppt/slideLayouts/slideLayout22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8.xml" ContentType="application/vnd.openxmlformats-officedocument.presentationml.notesSlide+xml"/>
  <Override PartName="/ppt/slideLayouts/slideLayout23.xml" ContentType="application/vnd.openxmlformats-officedocument.presentationml.slideLayout+xml"/>
  <Override PartName="/ppt/slideLayouts/slideLayout15.xml" ContentType="application/vnd.openxmlformats-officedocument.presentationml.slideLayout+xml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 /><Relationship Id="rId2" Type="http://schemas.openxmlformats.org/officeDocument/2006/relationships/extended-properties" Target="docProps/app.xml" /><Relationship Id="rId0" Type="http://schemas.openxmlformats.org/officeDocument/2006/relationships/officeDocument" Target="ppt/presentation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1">
  <p:sldMasterIdLst>
    <p:sldMasterId id="2147483648" r:id="rId0"/>
    <p:sldMasterId id="2147483660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zh-CN"/>
    </a:defPPr>
    <a:lvl1pPr marL="0" algn="l" defTabSz="914400" rtl="false" eaLnBrk="true" latinLnBrk="false" hangingPunct="true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false" eaLnBrk="true" latinLnBrk="false" hangingPunct="true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false" eaLnBrk="true" latinLnBrk="false" hangingPunct="true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false" eaLnBrk="true" latinLnBrk="false" hangingPunct="true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false" eaLnBrk="true" latinLnBrk="false" hangingPunct="true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false" eaLnBrk="true" latinLnBrk="false" hangingPunct="true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false" eaLnBrk="true" latinLnBrk="false" hangingPunct="true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false" eaLnBrk="true" latinLnBrk="false" hangingPunct="true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false" eaLnBrk="true" latinLnBrk="false" hangingPunct="true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p="http://schemas.openxmlformats.org/presentationml/2006/main">
  <p:clrMru>
    <a:srgbClr val="FFFFFF"/>
    <a:srgbClr val="1CB5E0"/>
    <a:srgbClr val="000046"/>
  </p:clrMru>
  <p:extLst>
    <p:ext uri="{E76CE94A-603C-4142-B9EB-6D1370010A27}"/>
    <p:ext uri="{D31A062A-798A-4329-ABDD-BBA856620510}"/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p="http://schemas.openxmlformats.org/presentationml/2006/main">
  <p:normalViewPr horzBarState="maximized">
    <p:restoredLeft sz="15987" autoAdjust="false"/>
    <p:restoredTop sz="94660"/>
  </p:normalViewPr>
  <p:slideViewPr>
    <p:cSldViewPr snapToGrid="false" showGuides="true">
      <p:cViewPr>
        <p:scale>
          <a:sx n="50" d="100"/>
          <a:sy n="50" d="100"/>
        </p:scale>
        <p:origin x="906" y="462"/>
      </p:cViewPr>
      <p:guideLst>
        <p:guide orient="horz" pos="2137"/>
        <p:guide pos="38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9" Type="http://schemas.openxmlformats.org/officeDocument/2006/relationships/slide" Target="slides/slide8.xml" /><Relationship Id="rId8" Type="http://schemas.openxmlformats.org/officeDocument/2006/relationships/slide" Target="slides/slide7.xml" /><Relationship Id="rId7" Type="http://schemas.openxmlformats.org/officeDocument/2006/relationships/slide" Target="slides/slide6.xml" /><Relationship Id="rId17" Type="http://schemas.openxmlformats.org/officeDocument/2006/relationships/slide" Target="slides/slide16.xml" /><Relationship Id="rId22" Type="http://schemas.openxmlformats.org/officeDocument/2006/relationships/notesMaster" Target="notesMasters/notesMaster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9" Type="http://schemas.openxmlformats.org/officeDocument/2006/relationships/slide" Target="slides/slide18.xml" /><Relationship Id="rId0" Type="http://schemas.openxmlformats.org/officeDocument/2006/relationships/slideMaster" Target="slideMasters/slideMaster1.xml" /><Relationship Id="rId24" Type="http://schemas.openxmlformats.org/officeDocument/2006/relationships/tableStyles" Target="tableStyles.xml" /><Relationship Id="rId4" Type="http://schemas.openxmlformats.org/officeDocument/2006/relationships/slide" Target="slides/slide3.xml" /><Relationship Id="rId12" Type="http://schemas.openxmlformats.org/officeDocument/2006/relationships/slide" Target="slides/slide11.xml" /><Relationship Id="rId10" Type="http://schemas.openxmlformats.org/officeDocument/2006/relationships/slide" Target="slides/slide9.xml" /><Relationship Id="rId16" Type="http://schemas.openxmlformats.org/officeDocument/2006/relationships/slide" Target="slides/slide15.xml" /><Relationship Id="rId11" Type="http://schemas.openxmlformats.org/officeDocument/2006/relationships/slide" Target="slides/slide10.xml" /><Relationship Id="rId18" Type="http://schemas.openxmlformats.org/officeDocument/2006/relationships/slide" Target="slides/slide17.xml" /><Relationship Id="rId6" Type="http://schemas.openxmlformats.org/officeDocument/2006/relationships/slide" Target="slides/slide5.xml" /><Relationship Id="rId25" Type="http://schemas.openxmlformats.org/officeDocument/2006/relationships/viewProps" Target="viewProps.xml" /><Relationship Id="rId15" Type="http://schemas.openxmlformats.org/officeDocument/2006/relationships/slide" Target="slides/slide14.xml" /><Relationship Id="rId2" Type="http://schemas.openxmlformats.org/officeDocument/2006/relationships/slide" Target="slides/slide1.xml" /><Relationship Id="rId23" Type="http://schemas.openxmlformats.org/officeDocument/2006/relationships/presProps" Target="presProps.xml" /><Relationship Id="rId3" Type="http://schemas.openxmlformats.org/officeDocument/2006/relationships/slide" Target="slides/slide2.xml" /><Relationship Id="rId1" Type="http://schemas.openxmlformats.org/officeDocument/2006/relationships/slideMaster" Target="slideMasters/slideMaster2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5" Type="http://schemas.openxmlformats.org/officeDocument/2006/relationships/slide" Target="slides/slide4.xml" /></Relationships>
</file>

<file path=ppt/notesMasters/_rels/notesMaster1.xml.rels><?xml version="1.0" encoding="UTF-8" standalone="yes"?><Relationships xmlns="http://schemas.openxmlformats.org/package/2006/relationships"><Relationship Id="rId0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true"/>
          </p:cNvSpPr>
          <p:nvPr>
            <p:ph type="hdr" sz="quarter" idx="2147483647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false"/>
          <a:lstStyle>
            <a:lvl1pPr algn="l">
              <a:defRPr sz="1200"/>
            </a:lvl1pPr>
          </a:lstStyle>
          <a:p>
            <a:pPr/>
            <a:endParaRPr lang="zh-CN" altLang="en-US"/>
          </a:p>
        </p:txBody>
      </p:sp>
      <p:sp>
        <p:nvSpPr>
          <p:cNvPr id="3" name="日期占位符 2"/>
          <p:cNvSpPr>
            <a:spLocks noGrp="true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false"/>
          <a:lstStyle>
            <a:lvl1pPr algn="r">
              <a:defRPr sz="1200"/>
            </a:lvl1pPr>
          </a:lstStyle>
          <a:p>
            <a:pPr/>
            <a:fld id="{D2A48B96-639E-45A3-A0BA-2464DFDB1FAA}" type="datetimeFigureOut">
              <a:rPr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true" noRot="true" noChangeAspect="true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false" anchor="ctr"/>
          <a:lstStyle/>
          <a:p>
            <a:pPr/>
            <a:endParaRPr lang="zh-CN" altLang="en-US"/>
          </a:p>
        </p:txBody>
      </p:sp>
      <p:sp>
        <p:nvSpPr>
          <p:cNvPr id="5" name="备注占位符 4"/>
          <p:cNvSpPr>
            <a:spLocks noGrp="true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false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true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false" anchor="b"/>
          <a:lstStyle>
            <a:lvl1pPr algn="l">
              <a:defRPr sz="1200"/>
            </a:lvl1pPr>
          </a:lstStyle>
          <a:p>
            <a:pPr/>
            <a:endParaRPr lang="zh-CN" altLang="en-US"/>
          </a:p>
        </p:txBody>
      </p:sp>
      <p:sp>
        <p:nvSpPr>
          <p:cNvPr id="7" name="灯片编号占位符 6"/>
          <p:cNvSpPr>
            <a:spLocks noGrp="true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false" anchor="b"/>
          <a:lstStyle>
            <a:lvl1pPr algn="r">
              <a:defRPr sz="1200"/>
            </a:lvl1pPr>
          </a:lstStyle>
          <a:p>
            <a:pPr/>
            <a:fld id="{A6837353-30EB-4A48-80EB-173D804AEFBD}" type="slidenum">
              <a:rPr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false" eaLnBrk="true" latinLnBrk="false" hangingPunct="true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false" eaLnBrk="true" latinLnBrk="false" hangingPunct="true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false" eaLnBrk="true" latinLnBrk="false" hangingPunct="true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false" eaLnBrk="true" latinLnBrk="false" hangingPunct="true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false" eaLnBrk="true" latinLnBrk="false" hangingPunct="true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false" eaLnBrk="true" latinLnBrk="false" hangingPunct="true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false" eaLnBrk="true" latinLnBrk="false" hangingPunct="true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false" eaLnBrk="true" latinLnBrk="false" hangingPunct="true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false" eaLnBrk="true" latinLnBrk="false" hangingPunct="true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<Relationships xmlns="http://schemas.openxmlformats.org/package/2006/relationships"><Relationship Id="rId1" Type="http://schemas.openxmlformats.org/officeDocument/2006/relationships/notesMaster" Target="../notesMasters/notesMaster1.xml" /><Relationship Id="rId0" Type="http://schemas.openxmlformats.org/officeDocument/2006/relationships/slide" Target="../slides/slide9.xml" /></Relationships>
</file>

<file path=ppt/notesSlides/_rels/notesSlide10.xml.rels><?xml version="1.0" encoding="UTF-8" standalone="yes"?><Relationships xmlns="http://schemas.openxmlformats.org/package/2006/relationships"><Relationship Id="rId1" Type="http://schemas.openxmlformats.org/officeDocument/2006/relationships/notesMaster" Target="../notesMasters/notesMaster1.xml" /><Relationship Id="rId0" Type="http://schemas.openxmlformats.org/officeDocument/2006/relationships/slide" Target="../slides/slide18.xml" /></Relationships>
</file>

<file path=ppt/notesSlides/_rels/notesSlide11.xml.rels><?xml version="1.0" encoding="UTF-8" standalone="yes"?><Relationships xmlns="http://schemas.openxmlformats.org/package/2006/relationships"><Relationship Id="rId1" Type="http://schemas.openxmlformats.org/officeDocument/2006/relationships/notesMaster" Target="../notesMasters/notesMaster1.xml" /><Relationship Id="rId0" Type="http://schemas.openxmlformats.org/officeDocument/2006/relationships/slide" Target="../slides/slide1.xml" /></Relationships>
</file>

<file path=ppt/notesSlides/_rels/notesSlide12.xml.rels><?xml version="1.0" encoding="UTF-8" standalone="yes"?><Relationships xmlns="http://schemas.openxmlformats.org/package/2006/relationships"><Relationship Id="rId1" Type="http://schemas.openxmlformats.org/officeDocument/2006/relationships/notesMaster" Target="../notesMasters/notesMaster1.xml" /><Relationship Id="rId0" Type="http://schemas.openxmlformats.org/officeDocument/2006/relationships/slide" Target="../slides/slide19.xml" /></Relationships>
</file>

<file path=ppt/notesSlides/_rels/notesSlide13.xml.rels><?xml version="1.0" encoding="UTF-8" standalone="yes"?><Relationships xmlns="http://schemas.openxmlformats.org/package/2006/relationships"><Relationship Id="rId1" Type="http://schemas.openxmlformats.org/officeDocument/2006/relationships/notesMaster" Target="../notesMasters/notesMaster1.xml" /><Relationship Id="rId0" Type="http://schemas.openxmlformats.org/officeDocument/2006/relationships/slide" Target="../slides/slide20.xml" /></Relationships>
</file>

<file path=ppt/notesSlides/_rels/notesSlide14.xml.rels><?xml version="1.0" encoding="UTF-8" standalone="yes"?><Relationships xmlns="http://schemas.openxmlformats.org/package/2006/relationships"><Relationship Id="rId1" Type="http://schemas.openxmlformats.org/officeDocument/2006/relationships/notesMaster" Target="../notesMasters/notesMaster1.xml" /><Relationship Id="rId0" Type="http://schemas.openxmlformats.org/officeDocument/2006/relationships/slide" Target="../slides/slide2.xml" /></Relationships>
</file>

<file path=ppt/notesSlides/_rels/notesSlide15.xml.rels><?xml version="1.0" encoding="UTF-8" standalone="yes"?><Relationships xmlns="http://schemas.openxmlformats.org/package/2006/relationships"><Relationship Id="rId1" Type="http://schemas.openxmlformats.org/officeDocument/2006/relationships/notesMaster" Target="../notesMasters/notesMaster1.xml" /><Relationship Id="rId0" Type="http://schemas.openxmlformats.org/officeDocument/2006/relationships/slide" Target="../slides/slide3.xml" /></Relationships>
</file>

<file path=ppt/notesSlides/_rels/notesSlide16.xml.rels><?xml version="1.0" encoding="UTF-8" standalone="yes"?><Relationships xmlns="http://schemas.openxmlformats.org/package/2006/relationships"><Relationship Id="rId1" Type="http://schemas.openxmlformats.org/officeDocument/2006/relationships/notesMaster" Target="../notesMasters/notesMaster1.xml" /><Relationship Id="rId0" Type="http://schemas.openxmlformats.org/officeDocument/2006/relationships/slide" Target="../slides/slide4.xml" /></Relationships>
</file>

<file path=ppt/notesSlides/_rels/notesSlide17.xml.rels><?xml version="1.0" encoding="UTF-8" standalone="yes"?><Relationships xmlns="http://schemas.openxmlformats.org/package/2006/relationships"><Relationship Id="rId1" Type="http://schemas.openxmlformats.org/officeDocument/2006/relationships/notesMaster" Target="../notesMasters/notesMaster1.xml" /><Relationship Id="rId0" Type="http://schemas.openxmlformats.org/officeDocument/2006/relationships/slide" Target="../slides/slide5.xml" /></Relationships>
</file>

<file path=ppt/notesSlides/_rels/notesSlide18.xml.rels><?xml version="1.0" encoding="UTF-8" standalone="yes"?><Relationships xmlns="http://schemas.openxmlformats.org/package/2006/relationships"><Relationship Id="rId1" Type="http://schemas.openxmlformats.org/officeDocument/2006/relationships/notesMaster" Target="../notesMasters/notesMaster1.xml" /><Relationship Id="rId0" Type="http://schemas.openxmlformats.org/officeDocument/2006/relationships/slide" Target="../slides/slide6.xml" /></Relationships>
</file>

<file path=ppt/notesSlides/_rels/notesSlide19.xml.rels><?xml version="1.0" encoding="UTF-8" standalone="yes"?><Relationships xmlns="http://schemas.openxmlformats.org/package/2006/relationships"><Relationship Id="rId1" Type="http://schemas.openxmlformats.org/officeDocument/2006/relationships/notesMaster" Target="../notesMasters/notesMaster1.xml" /><Relationship Id="rId0" Type="http://schemas.openxmlformats.org/officeDocument/2006/relationships/slide" Target="../slides/slide7.xml" /></Relationships>
</file>

<file path=ppt/notesSlides/_rels/notesSlide2.xml.rels><?xml version="1.0" encoding="UTF-8" standalone="yes"?><Relationships xmlns="http://schemas.openxmlformats.org/package/2006/relationships"><Relationship Id="rId1" Type="http://schemas.openxmlformats.org/officeDocument/2006/relationships/notesMaster" Target="../notesMasters/notesMaster1.xml" /><Relationship Id="rId0" Type="http://schemas.openxmlformats.org/officeDocument/2006/relationships/slide" Target="../slides/slide10.xml" /></Relationships>
</file>

<file path=ppt/notesSlides/_rels/notesSlide20.xml.rels><?xml version="1.0" encoding="UTF-8" standalone="yes"?><Relationships xmlns="http://schemas.openxmlformats.org/package/2006/relationships"><Relationship Id="rId1" Type="http://schemas.openxmlformats.org/officeDocument/2006/relationships/notesMaster" Target="../notesMasters/notesMaster1.xml" /><Relationship Id="rId0" Type="http://schemas.openxmlformats.org/officeDocument/2006/relationships/slide" Target="../slides/slide8.xml" /></Relationships>
</file>

<file path=ppt/notesSlides/_rels/notesSlide3.xml.rels><?xml version="1.0" encoding="UTF-8" standalone="yes"?><Relationships xmlns="http://schemas.openxmlformats.org/package/2006/relationships"><Relationship Id="rId1" Type="http://schemas.openxmlformats.org/officeDocument/2006/relationships/notesMaster" Target="../notesMasters/notesMaster1.xml" /><Relationship Id="rId0" Type="http://schemas.openxmlformats.org/officeDocument/2006/relationships/slide" Target="../slides/slide11.xml" /></Relationships>
</file>

<file path=ppt/notesSlides/_rels/notesSlide4.xml.rels><?xml version="1.0" encoding="UTF-8" standalone="yes"?><Relationships xmlns="http://schemas.openxmlformats.org/package/2006/relationships"><Relationship Id="rId1" Type="http://schemas.openxmlformats.org/officeDocument/2006/relationships/notesMaster" Target="../notesMasters/notesMaster1.xml" /><Relationship Id="rId0" Type="http://schemas.openxmlformats.org/officeDocument/2006/relationships/slide" Target="../slides/slide12.xml" /></Relationships>
</file>

<file path=ppt/notesSlides/_rels/notesSlide5.xml.rels><?xml version="1.0" encoding="UTF-8" standalone="yes"?><Relationships xmlns="http://schemas.openxmlformats.org/package/2006/relationships"><Relationship Id="rId1" Type="http://schemas.openxmlformats.org/officeDocument/2006/relationships/notesMaster" Target="../notesMasters/notesMaster1.xml" /><Relationship Id="rId0" Type="http://schemas.openxmlformats.org/officeDocument/2006/relationships/slide" Target="../slides/slide13.xml" /></Relationships>
</file>

<file path=ppt/notesSlides/_rels/notesSlide6.xml.rels><?xml version="1.0" encoding="UTF-8" standalone="yes"?><Relationships xmlns="http://schemas.openxmlformats.org/package/2006/relationships"><Relationship Id="rId1" Type="http://schemas.openxmlformats.org/officeDocument/2006/relationships/notesMaster" Target="../notesMasters/notesMaster1.xml" /><Relationship Id="rId0" Type="http://schemas.openxmlformats.org/officeDocument/2006/relationships/slide" Target="../slides/slide14.xml" /></Relationships>
</file>

<file path=ppt/notesSlides/_rels/notesSlide7.xml.rels><?xml version="1.0" encoding="UTF-8" standalone="yes"?><Relationships xmlns="http://schemas.openxmlformats.org/package/2006/relationships"><Relationship Id="rId1" Type="http://schemas.openxmlformats.org/officeDocument/2006/relationships/notesMaster" Target="../notesMasters/notesMaster1.xml" /><Relationship Id="rId0" Type="http://schemas.openxmlformats.org/officeDocument/2006/relationships/slide" Target="../slides/slide15.xml" /></Relationships>
</file>

<file path=ppt/notesSlides/_rels/notesSlide8.xml.rels><?xml version="1.0" encoding="UTF-8" standalone="yes"?><Relationships xmlns="http://schemas.openxmlformats.org/package/2006/relationships"><Relationship Id="rId1" Type="http://schemas.openxmlformats.org/officeDocument/2006/relationships/notesMaster" Target="../notesMasters/notesMaster1.xml" /><Relationship Id="rId0" Type="http://schemas.openxmlformats.org/officeDocument/2006/relationships/slide" Target="../slides/slide16.xml" /></Relationships>
</file>

<file path=ppt/notesSlides/_rels/notesSlide9.xml.rels><?xml version="1.0" encoding="UTF-8" standalone="yes"?><Relationships xmlns="http://schemas.openxmlformats.org/package/2006/relationships"><Relationship Id="rId1" Type="http://schemas.openxmlformats.org/officeDocument/2006/relationships/notesMaster" Target="../notesMasters/notesMaster1.xml" /><Relationship Id="rId0" Type="http://schemas.openxmlformats.org/officeDocument/2006/relationships/slide" Target="../slides/slide17.xml" /></Relationships>
</file>

<file path=ppt/notesSlides/notesSlide1.xml><?xml version="1.0" encoding="utf-8"?>
<p:notes xmlns:a="http://schemas.openxmlformats.org/drawingml/2006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true" noRot="true" noChangeAspect="true"/>
          </p:cNvSpPr>
          <p:nvPr>
            <p:ph type="sldImg" idx="2147483647"/>
          </p:nvPr>
        </p:nvSpPr>
        <p:spPr/>
      </p:sp>
      <p:sp>
        <p:nvSpPr>
          <p:cNvPr id="3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4" name="灯片编号占位符 3"/>
          <p:cNvSpPr>
            <a:spLocks noGrp="true"/>
          </p:cNvSpPr>
          <p:nvPr>
            <p:ph type="sldNum" sz="quarter" idx="10"/>
          </p:nvPr>
        </p:nvSpPr>
        <p:spPr/>
        <p:txBody>
          <a:bodyPr/>
          <a:lstStyle/>
          <a:p>
            <a:pPr/>
            <a:fld id="{A6837353-30EB-4A48-80EB-173D804AEFBD}" type="slidenum">
              <a:rPr/>
              <a:t/>
            </a:fld>
            <a:endParaRPr lang="zh-CN" altLang="en-US"/>
          </a:p>
        </p:txBody>
      </p:sp>
    </p:spTree>
  </p:cSld>
</p:notes>
</file>

<file path=ppt/notesSlides/notesSlide10.xml><?xml version="1.0" encoding="utf-8"?>
<p:notes xmlns:a="http://schemas.openxmlformats.org/drawingml/2006/main" xmlns:p="http://schemas.openxmlformats.org/presentationml/2006/main">
  <p:cSld>
    <p:spTree>
      <p:nvGrpSpPr>
        <p:cNvPr id="3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幻灯片图像占位符 1"/>
          <p:cNvSpPr>
            <a:spLocks noGrp="true" noRot="true" noChangeAspect="true"/>
          </p:cNvSpPr>
          <p:nvPr>
            <p:ph type="sldImg" idx="2147483647"/>
          </p:nvPr>
        </p:nvSpPr>
        <p:spPr/>
      </p:sp>
      <p:sp>
        <p:nvSpPr>
          <p:cNvPr id="39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40" name="灯片编号占位符 3"/>
          <p:cNvSpPr>
            <a:spLocks noGrp="true"/>
          </p:cNvSpPr>
          <p:nvPr>
            <p:ph type="sldNum" sz="quarter" idx="10"/>
          </p:nvPr>
        </p:nvSpPr>
        <p:spPr/>
        <p:txBody>
          <a:bodyPr/>
          <a:lstStyle/>
          <a:p>
            <a:pPr/>
            <a:fld id="{A6837353-30EB-4A48-80EB-173D804AEFBD}" type="slidenum">
              <a:rPr/>
              <a:t/>
            </a:fld>
            <a:endParaRPr lang="zh-CN" altLang="en-US"/>
          </a:p>
        </p:txBody>
      </p:sp>
    </p:spTree>
  </p:cSld>
</p:notes>
</file>

<file path=ppt/notesSlides/notesSlide11.xml><?xml version="1.0" encoding="utf-8"?>
<p:notes xmlns:a="http://schemas.openxmlformats.org/drawingml/2006/main" xmlns:p="http://schemas.openxmlformats.org/presentationml/2006/main">
  <p:cSld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幻灯片图像占位符 1"/>
          <p:cNvSpPr>
            <a:spLocks noGrp="true" noRot="true" noChangeAspect="true"/>
          </p:cNvSpPr>
          <p:nvPr>
            <p:ph type="sldImg" idx="2147483647"/>
          </p:nvPr>
        </p:nvSpPr>
        <p:spPr/>
      </p:sp>
      <p:sp>
        <p:nvSpPr>
          <p:cNvPr id="43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44" name="灯片编号占位符 3"/>
          <p:cNvSpPr>
            <a:spLocks noGrp="true"/>
          </p:cNvSpPr>
          <p:nvPr>
            <p:ph type="sldNum" sz="quarter" idx="5"/>
          </p:nvPr>
        </p:nvSpPr>
        <p:spPr/>
        <p:txBody>
          <a:bodyPr/>
          <a:lstStyle/>
          <a:p>
            <a:pPr/>
            <a:fld id="{8D36C00E-826D-4413-9848-B48ED947EBF5}" type="slidenum">
              <a:rPr/>
              <a:t/>
            </a:fld>
            <a:endParaRPr lang="zh-CN" altLang="en-US"/>
          </a:p>
        </p:txBody>
      </p:sp>
    </p:spTree>
  </p:cSld>
</p:notes>
</file>

<file path=ppt/notesSlides/notesSlide12.xml><?xml version="1.0" encoding="utf-8"?>
<p:notes xmlns:a="http://schemas.openxmlformats.org/drawingml/2006/main" xmlns:p="http://schemas.openxmlformats.org/presentationml/2006/main">
  <p:cSld>
    <p:spTree>
      <p:nvGrpSpPr>
        <p:cNvPr id="4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幻灯片图像占位符 1"/>
          <p:cNvSpPr>
            <a:spLocks noGrp="true" noRot="true" noChangeAspect="true"/>
          </p:cNvSpPr>
          <p:nvPr>
            <p:ph type="sldImg" idx="2147483647"/>
          </p:nvPr>
        </p:nvSpPr>
        <p:spPr/>
      </p:sp>
      <p:sp>
        <p:nvSpPr>
          <p:cNvPr id="47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48" name="灯片编号占位符 3"/>
          <p:cNvSpPr>
            <a:spLocks noGrp="true"/>
          </p:cNvSpPr>
          <p:nvPr>
            <p:ph type="sldNum" sz="quarter" idx="10"/>
          </p:nvPr>
        </p:nvSpPr>
        <p:spPr/>
        <p:txBody>
          <a:bodyPr/>
          <a:lstStyle/>
          <a:p>
            <a:pPr/>
            <a:fld id="{A6837353-30EB-4A48-80EB-173D804AEFBD}" type="slidenum">
              <a:rPr/>
              <a:t/>
            </a:fld>
            <a:endParaRPr lang="zh-CN" altLang="en-US"/>
          </a:p>
        </p:txBody>
      </p:sp>
    </p:spTree>
  </p:cSld>
</p:notes>
</file>

<file path=ppt/notesSlides/notesSlide13.xml><?xml version="1.0" encoding="utf-8"?>
<p:notes xmlns:a="http://schemas.openxmlformats.org/drawingml/2006/main" xmlns:p="http://schemas.openxmlformats.org/presentationml/2006/main">
  <p:cSld>
    <p:spTree>
      <p:nvGrpSpPr>
        <p:cNvPr id="4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幻灯片图像占位符 1"/>
          <p:cNvSpPr>
            <a:spLocks noGrp="true" noRot="true" noChangeAspect="true"/>
          </p:cNvSpPr>
          <p:nvPr>
            <p:ph type="sldImg" idx="2147483647"/>
          </p:nvPr>
        </p:nvSpPr>
        <p:spPr/>
      </p:sp>
      <p:sp>
        <p:nvSpPr>
          <p:cNvPr id="51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52" name="灯片编号占位符 3"/>
          <p:cNvSpPr>
            <a:spLocks noGrp="true"/>
          </p:cNvSpPr>
          <p:nvPr>
            <p:ph type="sldNum" sz="quarter" idx="5"/>
          </p:nvPr>
        </p:nvSpPr>
        <p:spPr/>
        <p:txBody>
          <a:bodyPr/>
          <a:lstStyle/>
          <a:p>
            <a:pPr/>
            <a:fld id="{8D36C00E-826D-4413-9848-B48ED947EBF5}" type="slidenum">
              <a:rPr/>
              <a:t/>
            </a:fld>
            <a:endParaRPr lang="zh-CN" altLang="en-US"/>
          </a:p>
        </p:txBody>
      </p:sp>
    </p:spTree>
  </p:cSld>
</p:notes>
</file>

<file path=ppt/notesSlides/notesSlide14.xml><?xml version="1.0" encoding="utf-8"?>
<p:notes xmlns:a="http://schemas.openxmlformats.org/drawingml/2006/main" xmlns:p="http://schemas.openxmlformats.org/presentationml/2006/main">
  <p:cSld>
    <p:spTree>
      <p:nvGrpSpPr>
        <p:cNvPr id="5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幻灯片图像占位符 1"/>
          <p:cNvSpPr>
            <a:spLocks noGrp="true" noRot="true" noChangeAspect="true"/>
          </p:cNvSpPr>
          <p:nvPr>
            <p:ph type="sldImg" idx="2147483647"/>
          </p:nvPr>
        </p:nvSpPr>
        <p:spPr/>
      </p:sp>
      <p:sp>
        <p:nvSpPr>
          <p:cNvPr id="55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56" name="灯片编号占位符 3"/>
          <p:cNvSpPr>
            <a:spLocks noGrp="true"/>
          </p:cNvSpPr>
          <p:nvPr>
            <p:ph type="sldNum" sz="quarter" idx="10"/>
          </p:nvPr>
        </p:nvSpPr>
        <p:spPr/>
        <p:txBody>
          <a:bodyPr/>
          <a:lstStyle/>
          <a:p>
            <a:pPr/>
            <a:fld id="{A6837353-30EB-4A48-80EB-173D804AEFBD}" type="slidenum">
              <a:rPr/>
              <a:t/>
            </a:fld>
            <a:endParaRPr lang="zh-CN" altLang="en-US"/>
          </a:p>
        </p:txBody>
      </p:sp>
    </p:spTree>
  </p:cSld>
</p:notes>
</file>

<file path=ppt/notesSlides/notesSlide15.xml><?xml version="1.0" encoding="utf-8"?>
<p:notes xmlns:a="http://schemas.openxmlformats.org/drawingml/2006/main" xmlns:p="http://schemas.openxmlformats.org/presentationml/2006/main">
  <p:cSld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幻灯片图像占位符 1"/>
          <p:cNvSpPr>
            <a:spLocks noGrp="true" noRot="true" noChangeAspect="true"/>
          </p:cNvSpPr>
          <p:nvPr>
            <p:ph type="sldImg" idx="2147483647"/>
          </p:nvPr>
        </p:nvSpPr>
        <p:spPr/>
      </p:sp>
      <p:sp>
        <p:nvSpPr>
          <p:cNvPr id="59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60" name="灯片编号占位符 3"/>
          <p:cNvSpPr>
            <a:spLocks noGrp="true"/>
          </p:cNvSpPr>
          <p:nvPr>
            <p:ph type="sldNum" sz="quarter" idx="10"/>
          </p:nvPr>
        </p:nvSpPr>
        <p:spPr/>
        <p:txBody>
          <a:bodyPr/>
          <a:lstStyle/>
          <a:p>
            <a:pPr/>
            <a:fld id="{A6837353-30EB-4A48-80EB-173D804AEFBD}" type="slidenum">
              <a:rPr/>
              <a:t/>
            </a:fld>
            <a:endParaRPr lang="zh-CN" altLang="en-US"/>
          </a:p>
        </p:txBody>
      </p:sp>
    </p:spTree>
  </p:cSld>
</p:notes>
</file>

<file path=ppt/notesSlides/notesSlide16.xml><?xml version="1.0" encoding="utf-8"?>
<p:notes xmlns:a="http://schemas.openxmlformats.org/drawingml/2006/main" xmlns:p="http://schemas.openxmlformats.org/presentationml/2006/main">
  <p:cSld>
    <p:spTree>
      <p:nvGrpSpPr>
        <p:cNvPr id="6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幻灯片图像占位符 1"/>
          <p:cNvSpPr>
            <a:spLocks noGrp="true" noRot="true" noChangeAspect="true"/>
          </p:cNvSpPr>
          <p:nvPr>
            <p:ph type="sldImg" idx="2147483647"/>
          </p:nvPr>
        </p:nvSpPr>
        <p:spPr/>
      </p:sp>
      <p:sp>
        <p:nvSpPr>
          <p:cNvPr id="63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64" name="灯片编号占位符 3"/>
          <p:cNvSpPr>
            <a:spLocks noGrp="true"/>
          </p:cNvSpPr>
          <p:nvPr>
            <p:ph type="sldNum" sz="quarter" idx="10"/>
          </p:nvPr>
        </p:nvSpPr>
        <p:spPr/>
        <p:txBody>
          <a:bodyPr/>
          <a:lstStyle/>
          <a:p>
            <a:pPr/>
            <a:fld id="{A6837353-30EB-4A48-80EB-173D804AEFBD}" type="slidenum">
              <a:rPr/>
              <a:t/>
            </a:fld>
            <a:endParaRPr lang="zh-CN" altLang="en-US"/>
          </a:p>
        </p:txBody>
      </p:sp>
    </p:spTree>
  </p:cSld>
</p:notes>
</file>

<file path=ppt/notesSlides/notesSlide17.xml><?xml version="1.0" encoding="utf-8"?>
<p:notes xmlns:a="http://schemas.openxmlformats.org/drawingml/2006/main" xmlns:p="http://schemas.openxmlformats.org/presentationml/2006/main">
  <p:cSld>
    <p:spTree>
      <p:nvGrpSpPr>
        <p:cNvPr id="6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幻灯片图像占位符 1"/>
          <p:cNvSpPr>
            <a:spLocks noGrp="true" noRot="true" noChangeAspect="true"/>
          </p:cNvSpPr>
          <p:nvPr>
            <p:ph type="sldImg" idx="2147483647"/>
          </p:nvPr>
        </p:nvSpPr>
        <p:spPr/>
      </p:sp>
      <p:sp>
        <p:nvSpPr>
          <p:cNvPr id="67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68" name="灯片编号占位符 3"/>
          <p:cNvSpPr>
            <a:spLocks noGrp="true"/>
          </p:cNvSpPr>
          <p:nvPr>
            <p:ph type="sldNum" sz="quarter" idx="10"/>
          </p:nvPr>
        </p:nvSpPr>
        <p:spPr/>
        <p:txBody>
          <a:bodyPr/>
          <a:lstStyle/>
          <a:p>
            <a:pPr/>
            <a:fld id="{A6837353-30EB-4A48-80EB-173D804AEFBD}" type="slidenum">
              <a:rPr/>
              <a:t/>
            </a:fld>
            <a:endParaRPr lang="zh-CN" altLang="en-US"/>
          </a:p>
        </p:txBody>
      </p:sp>
    </p:spTree>
  </p:cSld>
</p:notes>
</file>

<file path=ppt/notesSlides/notesSlide18.xml><?xml version="1.0" encoding="utf-8"?>
<p:notes xmlns:a="http://schemas.openxmlformats.org/drawingml/2006/main" xmlns:p="http://schemas.openxmlformats.org/presentationml/2006/main">
  <p:cSld>
    <p:spTree>
      <p:nvGrpSpPr>
        <p:cNvPr id="6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幻灯片图像占位符 1"/>
          <p:cNvSpPr>
            <a:spLocks noGrp="true" noRot="true" noChangeAspect="true"/>
          </p:cNvSpPr>
          <p:nvPr>
            <p:ph type="sldImg" idx="2147483647"/>
          </p:nvPr>
        </p:nvSpPr>
        <p:spPr/>
      </p:sp>
      <p:sp>
        <p:nvSpPr>
          <p:cNvPr id="71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72" name="灯片编号占位符 3"/>
          <p:cNvSpPr>
            <a:spLocks noGrp="true"/>
          </p:cNvSpPr>
          <p:nvPr>
            <p:ph type="sldNum" sz="quarter" idx="10"/>
          </p:nvPr>
        </p:nvSpPr>
        <p:spPr/>
        <p:txBody>
          <a:bodyPr/>
          <a:lstStyle/>
          <a:p>
            <a:pPr/>
            <a:fld id="{A6837353-30EB-4A48-80EB-173D804AEFBD}" type="slidenum">
              <a:rPr/>
              <a:t/>
            </a:fld>
            <a:endParaRPr lang="zh-CN" altLang="en-US"/>
          </a:p>
        </p:txBody>
      </p:sp>
    </p:spTree>
  </p:cSld>
</p:notes>
</file>

<file path=ppt/notesSlides/notesSlide19.xml><?xml version="1.0" encoding="utf-8"?>
<p:notes xmlns:a="http://schemas.openxmlformats.org/drawingml/2006/main" xmlns:p="http://schemas.openxmlformats.org/presentationml/2006/main">
  <p:cSld>
    <p:spTree>
      <p:nvGrpSpPr>
        <p:cNvPr id="7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幻灯片图像占位符 1"/>
          <p:cNvSpPr>
            <a:spLocks noGrp="true" noRot="true" noChangeAspect="true"/>
          </p:cNvSpPr>
          <p:nvPr>
            <p:ph type="sldImg" idx="2147483647"/>
          </p:nvPr>
        </p:nvSpPr>
        <p:spPr/>
      </p:sp>
      <p:sp>
        <p:nvSpPr>
          <p:cNvPr id="75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76" name="灯片编号占位符 3"/>
          <p:cNvSpPr>
            <a:spLocks noGrp="true"/>
          </p:cNvSpPr>
          <p:nvPr>
            <p:ph type="sldNum" sz="quarter" idx="10"/>
          </p:nvPr>
        </p:nvSpPr>
        <p:spPr/>
        <p:txBody>
          <a:bodyPr/>
          <a:lstStyle/>
          <a:p>
            <a:pPr/>
            <a:fld id="{A6837353-30EB-4A48-80EB-173D804AEFBD}" type="slidenum">
              <a:rPr/>
              <a:t/>
            </a:fld>
            <a:endParaRPr lang="zh-CN" altLang="en-US"/>
          </a:p>
        </p:txBody>
      </p:sp>
    </p:spTree>
  </p:cSld>
</p:notes>
</file>

<file path=ppt/notesSlides/notesSlide2.xml><?xml version="1.0" encoding="utf-8"?>
<p:notes xmlns:a="http://schemas.openxmlformats.org/drawingml/2006/main" xmlns:p="http://schemas.openxmlformats.org/presentationml/2006/main">
  <p:cSld>
    <p:spTree>
      <p:nvGrpSpPr>
        <p:cNvPr id="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幻灯片图像占位符 1"/>
          <p:cNvSpPr>
            <a:spLocks noGrp="true" noRot="true" noChangeAspect="true"/>
          </p:cNvSpPr>
          <p:nvPr>
            <p:ph type="sldImg" idx="2147483647"/>
          </p:nvPr>
        </p:nvSpPr>
        <p:spPr/>
      </p:sp>
      <p:sp>
        <p:nvSpPr>
          <p:cNvPr id="7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8" name="灯片编号占位符 3"/>
          <p:cNvSpPr>
            <a:spLocks noGrp="true"/>
          </p:cNvSpPr>
          <p:nvPr>
            <p:ph type="sldNum" sz="quarter" idx="10"/>
          </p:nvPr>
        </p:nvSpPr>
        <p:spPr/>
        <p:txBody>
          <a:bodyPr/>
          <a:lstStyle/>
          <a:p>
            <a:pPr/>
            <a:fld id="{A6837353-30EB-4A48-80EB-173D804AEFBD}" type="slidenum">
              <a:rPr/>
              <a:t/>
            </a:fld>
            <a:endParaRPr lang="zh-CN" altLang="en-US"/>
          </a:p>
        </p:txBody>
      </p:sp>
    </p:spTree>
  </p:cSld>
</p:notes>
</file>

<file path=ppt/notesSlides/notesSlide20.xml><?xml version="1.0" encoding="utf-8"?>
<p:notes xmlns:a="http://schemas.openxmlformats.org/drawingml/2006/main" xmlns:p="http://schemas.openxmlformats.org/presentationml/2006/main">
  <p:cSld>
    <p:spTree>
      <p:nvGrpSpPr>
        <p:cNvPr id="7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幻灯片图像占位符 1"/>
          <p:cNvSpPr>
            <a:spLocks noGrp="true" noRot="true" noChangeAspect="true"/>
          </p:cNvSpPr>
          <p:nvPr>
            <p:ph type="sldImg" idx="2147483647"/>
          </p:nvPr>
        </p:nvSpPr>
        <p:spPr/>
      </p:sp>
      <p:sp>
        <p:nvSpPr>
          <p:cNvPr id="79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80" name="灯片编号占位符 3"/>
          <p:cNvSpPr>
            <a:spLocks noGrp="true"/>
          </p:cNvSpPr>
          <p:nvPr>
            <p:ph type="sldNum" sz="quarter" idx="10"/>
          </p:nvPr>
        </p:nvSpPr>
        <p:spPr/>
        <p:txBody>
          <a:bodyPr/>
          <a:lstStyle/>
          <a:p>
            <a:pPr/>
            <a:fld id="{A6837353-30EB-4A48-80EB-173D804AEFBD}" type="slidenum">
              <a:rPr/>
              <a:t/>
            </a:fld>
            <a:endParaRPr lang="zh-CN" altLang="en-US"/>
          </a:p>
        </p:txBody>
      </p:sp>
    </p:spTree>
  </p:cSld>
</p:notes>
</file>

<file path=ppt/notesSlides/notesSlide3.xml><?xml version="1.0" encoding="utf-8"?>
<p:notes xmlns:a="http://schemas.openxmlformats.org/drawingml/2006/main" xmlns:p="http://schemas.openxmlformats.org/presentationml/2006/main">
  <p:cSld>
    <p:spTree>
      <p:nvGrpSpPr>
        <p:cNvPr id="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幻灯片图像占位符 1"/>
          <p:cNvSpPr>
            <a:spLocks noGrp="true" noRot="true" noChangeAspect="true"/>
          </p:cNvSpPr>
          <p:nvPr>
            <p:ph type="sldImg" idx="2147483647"/>
          </p:nvPr>
        </p:nvSpPr>
        <p:spPr/>
      </p:sp>
      <p:sp>
        <p:nvSpPr>
          <p:cNvPr id="11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2" name="灯片编号占位符 3"/>
          <p:cNvSpPr>
            <a:spLocks noGrp="true"/>
          </p:cNvSpPr>
          <p:nvPr>
            <p:ph type="sldNum" sz="quarter" idx="10"/>
          </p:nvPr>
        </p:nvSpPr>
        <p:spPr/>
        <p:txBody>
          <a:bodyPr/>
          <a:lstStyle/>
          <a:p>
            <a:pPr/>
            <a:fld id="{A6837353-30EB-4A48-80EB-173D804AEFBD}" type="slidenum">
              <a:rPr/>
              <a:t/>
            </a:fld>
            <a:endParaRPr lang="zh-CN" altLang="en-US"/>
          </a:p>
        </p:txBody>
      </p:sp>
    </p:spTree>
  </p:cSld>
</p:notes>
</file>

<file path=ppt/notesSlides/notesSlide4.xml><?xml version="1.0" encoding="utf-8"?>
<p:notes xmlns:a="http://schemas.openxmlformats.org/drawingml/2006/main" xmlns:p="http://schemas.openxmlformats.org/presentationml/2006/main">
  <p:cSld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幻灯片图像占位符 1"/>
          <p:cNvSpPr>
            <a:spLocks noGrp="true" noRot="true" noChangeAspect="true"/>
          </p:cNvSpPr>
          <p:nvPr>
            <p:ph type="sldImg" idx="2147483647"/>
          </p:nvPr>
        </p:nvSpPr>
        <p:spPr/>
      </p:sp>
      <p:sp>
        <p:nvSpPr>
          <p:cNvPr id="15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6" name="灯片编号占位符 3"/>
          <p:cNvSpPr>
            <a:spLocks noGrp="true"/>
          </p:cNvSpPr>
          <p:nvPr>
            <p:ph type="sldNum" sz="quarter" idx="10"/>
          </p:nvPr>
        </p:nvSpPr>
        <p:spPr/>
        <p:txBody>
          <a:bodyPr/>
          <a:lstStyle/>
          <a:p>
            <a:pPr/>
            <a:fld id="{A6837353-30EB-4A48-80EB-173D804AEFBD}" type="slidenum">
              <a:rPr/>
              <a:t/>
            </a:fld>
            <a:endParaRPr lang="zh-CN" altLang="en-US"/>
          </a:p>
        </p:txBody>
      </p:sp>
    </p:spTree>
  </p:cSld>
</p:notes>
</file>

<file path=ppt/notesSlides/notesSlide5.xml><?xml version="1.0" encoding="utf-8"?>
<p:notes xmlns:a="http://schemas.openxmlformats.org/drawingml/2006/main" xmlns:p="http://schemas.openxmlformats.org/presentationml/2006/main">
  <p:cSld>
    <p:spTree>
      <p:nvGrpSpPr>
        <p:cNvPr id="1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幻灯片图像占位符 1"/>
          <p:cNvSpPr>
            <a:spLocks noGrp="true" noRot="true" noChangeAspect="true"/>
          </p:cNvSpPr>
          <p:nvPr>
            <p:ph type="sldImg" idx="2147483647"/>
          </p:nvPr>
        </p:nvSpPr>
        <p:spPr/>
      </p:sp>
      <p:sp>
        <p:nvSpPr>
          <p:cNvPr id="19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20" name="灯片编号占位符 3"/>
          <p:cNvSpPr>
            <a:spLocks noGrp="true"/>
          </p:cNvSpPr>
          <p:nvPr>
            <p:ph type="sldNum" sz="quarter" idx="10"/>
          </p:nvPr>
        </p:nvSpPr>
        <p:spPr/>
        <p:txBody>
          <a:bodyPr/>
          <a:lstStyle/>
          <a:p>
            <a:pPr/>
            <a:fld id="{A6837353-30EB-4A48-80EB-173D804AEFBD}" type="slidenum">
              <a:rPr/>
              <a:t/>
            </a:fld>
            <a:endParaRPr lang="zh-CN" altLang="en-US"/>
          </a:p>
        </p:txBody>
      </p:sp>
    </p:spTree>
  </p:cSld>
</p:notes>
</file>

<file path=ppt/notesSlides/notesSlide6.xml><?xml version="1.0" encoding="utf-8"?>
<p:notes xmlns:a="http://schemas.openxmlformats.org/drawingml/2006/main" xmlns:p="http://schemas.openxmlformats.org/presentationml/2006/main">
  <p:cSld>
    <p:spTree>
      <p:nvGrpSpPr>
        <p:cNvPr id="2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幻灯片图像占位符 1"/>
          <p:cNvSpPr>
            <a:spLocks noGrp="true" noRot="true" noChangeAspect="true"/>
          </p:cNvSpPr>
          <p:nvPr>
            <p:ph type="sldImg" idx="2147483647"/>
          </p:nvPr>
        </p:nvSpPr>
        <p:spPr/>
      </p:sp>
      <p:sp>
        <p:nvSpPr>
          <p:cNvPr id="23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24" name="灯片编号占位符 3"/>
          <p:cNvSpPr>
            <a:spLocks noGrp="true"/>
          </p:cNvSpPr>
          <p:nvPr>
            <p:ph type="sldNum" sz="quarter" idx="10"/>
          </p:nvPr>
        </p:nvSpPr>
        <p:spPr/>
        <p:txBody>
          <a:bodyPr/>
          <a:lstStyle/>
          <a:p>
            <a:pPr/>
            <a:fld id="{A6837353-30EB-4A48-80EB-173D804AEFBD}" type="slidenum">
              <a:rPr/>
              <a:t/>
            </a:fld>
            <a:endParaRPr lang="zh-CN" altLang="en-US"/>
          </a:p>
        </p:txBody>
      </p:sp>
    </p:spTree>
  </p:cSld>
</p:notes>
</file>

<file path=ppt/notesSlides/notesSlide7.xml><?xml version="1.0" encoding="utf-8"?>
<p:notes xmlns:a="http://schemas.openxmlformats.org/drawingml/2006/main" xmlns:p="http://schemas.openxmlformats.org/presentationml/2006/main">
  <p:cSld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幻灯片图像占位符 1"/>
          <p:cNvSpPr>
            <a:spLocks noGrp="true" noRot="true" noChangeAspect="true"/>
          </p:cNvSpPr>
          <p:nvPr>
            <p:ph type="sldImg" idx="2147483647"/>
          </p:nvPr>
        </p:nvSpPr>
        <p:spPr/>
      </p:sp>
      <p:sp>
        <p:nvSpPr>
          <p:cNvPr id="27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28" name="灯片编号占位符 3"/>
          <p:cNvSpPr>
            <a:spLocks noGrp="true"/>
          </p:cNvSpPr>
          <p:nvPr>
            <p:ph type="sldNum" sz="quarter" idx="10"/>
          </p:nvPr>
        </p:nvSpPr>
        <p:spPr/>
        <p:txBody>
          <a:bodyPr/>
          <a:lstStyle/>
          <a:p>
            <a:pPr/>
            <a:fld id="{A6837353-30EB-4A48-80EB-173D804AEFBD}" type="slidenum">
              <a:rPr/>
              <a:t/>
            </a:fld>
            <a:endParaRPr lang="zh-CN" altLang="en-US"/>
          </a:p>
        </p:txBody>
      </p:sp>
    </p:spTree>
  </p:cSld>
</p:notes>
</file>

<file path=ppt/notesSlides/notesSlide8.xml><?xml version="1.0" encoding="utf-8"?>
<p:notes xmlns:a="http://schemas.openxmlformats.org/drawingml/2006/main" xmlns:p="http://schemas.openxmlformats.org/presentationml/2006/main">
  <p:cSld>
    <p:spTree>
      <p:nvGrpSpPr>
        <p:cNvPr id="2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幻灯片图像占位符 1"/>
          <p:cNvSpPr>
            <a:spLocks noGrp="true" noRot="true" noChangeAspect="true"/>
          </p:cNvSpPr>
          <p:nvPr>
            <p:ph type="sldImg" idx="2147483647"/>
          </p:nvPr>
        </p:nvSpPr>
        <p:spPr/>
      </p:sp>
      <p:sp>
        <p:nvSpPr>
          <p:cNvPr id="31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32" name="灯片编号占位符 3"/>
          <p:cNvSpPr>
            <a:spLocks noGrp="true"/>
          </p:cNvSpPr>
          <p:nvPr>
            <p:ph type="sldNum" sz="quarter" idx="10"/>
          </p:nvPr>
        </p:nvSpPr>
        <p:spPr/>
        <p:txBody>
          <a:bodyPr/>
          <a:lstStyle/>
          <a:p>
            <a:pPr/>
            <a:fld id="{A6837353-30EB-4A48-80EB-173D804AEFBD}" type="slidenum">
              <a:rPr/>
              <a:t/>
            </a:fld>
            <a:endParaRPr lang="zh-CN" altLang="en-US"/>
          </a:p>
        </p:txBody>
      </p:sp>
    </p:spTree>
  </p:cSld>
</p:notes>
</file>

<file path=ppt/notesSlides/notesSlide9.xml><?xml version="1.0" encoding="utf-8"?>
<p:notes xmlns:a="http://schemas.openxmlformats.org/drawingml/2006/main" xmlns:p="http://schemas.openxmlformats.org/presentationml/2006/main">
  <p:cSld>
    <p:spTree>
      <p:nvGrpSpPr>
        <p:cNvPr id="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幻灯片图像占位符 1"/>
          <p:cNvSpPr>
            <a:spLocks noGrp="true" noRot="true" noChangeAspect="true"/>
          </p:cNvSpPr>
          <p:nvPr>
            <p:ph type="sldImg" idx="2147483647"/>
          </p:nvPr>
        </p:nvSpPr>
        <p:spPr/>
      </p:sp>
      <p:sp>
        <p:nvSpPr>
          <p:cNvPr id="35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36" name="灯片编号占位符 3"/>
          <p:cNvSpPr>
            <a:spLocks noGrp="true"/>
          </p:cNvSpPr>
          <p:nvPr>
            <p:ph type="sldNum" sz="quarter" idx="10"/>
          </p:nvPr>
        </p:nvSpPr>
        <p:spPr/>
        <p:txBody>
          <a:bodyPr/>
          <a:lstStyle/>
          <a:p>
            <a:pPr/>
            <a:fld id="{A6837353-30EB-4A48-80EB-173D804AEFBD}" type="slidenum">
              <a:rPr/>
              <a:t/>
            </a:fld>
            <a:endParaRPr lang="zh-CN" altLang="en-US"/>
          </a:p>
        </p:txBody>
      </p:sp>
    </p:spTree>
  </p:cSld>
</p:notes>
</file>

<file path=ppt/slideLayouts/_rels/slideLayout1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_rels/slideLayout10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_rels/slideLayout11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_rels/slideLayout12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13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14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15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16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17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18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19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2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_rels/slideLayout20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21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22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23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3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_rels/slideLayout4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_rels/slideLayout5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_rels/slideLayout6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_rels/slideLayout7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_rels/slideLayout8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_rels/slideLayout9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true"/>
          </p:cNvSpPr>
          <p:nvPr>
            <p:ph type="ctrTitle" idx="2147483647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true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p="http://schemas.openxmlformats.org/presentationml/2006/main" type="vertTx">
  <p:cSld name="标题和竖排文字"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标题 1"/>
          <p:cNvSpPr>
            <a:spLocks noGrp="true"/>
          </p:cNvSpPr>
          <p:nvPr>
            <p:ph type="title" idx="2147483647"/>
          </p:nvPr>
        </p:nvSpPr>
        <p:spPr/>
        <p:txBody>
          <a:bodyPr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6" name="竖排文字占位符 2"/>
          <p:cNvSpPr>
            <a:spLocks noGrp="true"/>
          </p:cNvSpPr>
          <p:nvPr>
            <p:ph type="body" orient="vert" idx="1" hasCustomPrompt="true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7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68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69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p="http://schemas.openxmlformats.org/presentationml/2006/main" type="vertTitleAndTx">
  <p:cSld name="竖排标题与文本"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竖排标题 1"/>
          <p:cNvSpPr>
            <a:spLocks noGrp="true"/>
          </p:cNvSpPr>
          <p:nvPr>
            <p:ph type="title" orient="vert" idx="2147483647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5" name="竖排文字占位符 2"/>
          <p:cNvSpPr>
            <a:spLocks noGrp="true"/>
          </p:cNvSpPr>
          <p:nvPr>
            <p:ph type="body" orient="vert" idx="1" hasCustomPrompt="true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6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17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8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p="http://schemas.openxmlformats.org/presentationml/2006/main" type="title">
  <p:cSld name="标题幻灯片"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标题 1"/>
          <p:cNvSpPr>
            <a:spLocks noGrp="true"/>
          </p:cNvSpPr>
          <p:nvPr>
            <p:ph type="ctrTitle" idx="2147483647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2" name="副标题 2"/>
          <p:cNvSpPr>
            <a:spLocks noGrp="true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3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74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75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p="http://schemas.openxmlformats.org/presentationml/2006/main" type="obj">
  <p:cSld name="标题和内容">
    <p:spTree>
      <p:nvGrpSpPr>
        <p:cNvPr id="7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标题 1"/>
          <p:cNvSpPr>
            <a:spLocks noGrp="true"/>
          </p:cNvSpPr>
          <p:nvPr>
            <p:ph type="title" idx="2147483647"/>
          </p:nvPr>
        </p:nvSpPr>
        <p:spPr/>
        <p:txBody>
          <a:bodyPr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8" name="内容占位符 2"/>
          <p:cNvSpPr>
            <a:spLocks noGrp="true"/>
          </p:cNvSpPr>
          <p:nvPr>
            <p:ph idx="1" hasCustomPrompt="true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9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80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81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p="http://schemas.openxmlformats.org/presentationml/2006/main" type="secHead">
  <p:cSld name="节标题">
    <p:spTree>
      <p:nvGrpSpPr>
        <p:cNvPr id="9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标题 1"/>
          <p:cNvSpPr>
            <a:spLocks noGrp="true"/>
          </p:cNvSpPr>
          <p:nvPr>
            <p:ph type="title" idx="2147483647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5" name="文本占位符 2"/>
          <p:cNvSpPr>
            <a:spLocks noGrp="true"/>
          </p:cNvSpPr>
          <p:nvPr>
            <p:ph type="body" idx="1" hasCustomPrompt="true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96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97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98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p="http://schemas.openxmlformats.org/presentationml/2006/main" type="twoObj">
  <p:cSld name="两栏内容">
    <p:spTree>
      <p:nvGrpSpPr>
        <p:cNvPr id="9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标题 1"/>
          <p:cNvSpPr>
            <a:spLocks noGrp="true"/>
          </p:cNvSpPr>
          <p:nvPr>
            <p:ph type="title" idx="2147483647"/>
          </p:nvPr>
        </p:nvSpPr>
        <p:spPr/>
        <p:txBody>
          <a:bodyPr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1" name="内容占位符 2"/>
          <p:cNvSpPr>
            <a:spLocks noGrp="true"/>
          </p:cNvSpPr>
          <p:nvPr>
            <p:ph sz="half" idx="1" hasCustomPrompt="true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" name="内容占位符 3"/>
          <p:cNvSpPr>
            <a:spLocks noGrp="true"/>
          </p:cNvSpPr>
          <p:nvPr>
            <p:ph sz="half" idx="2" hasCustomPrompt="true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" name="日期占位符 4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104" name="页脚占位符 5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05" name="灯片编号占位符 6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p="http://schemas.openxmlformats.org/presentationml/2006/main" type="twoTxTwoObj">
  <p:cSld name="比较">
    <p:spTree>
      <p:nvGrpSpPr>
        <p:cNvPr id="10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标题 1"/>
          <p:cNvSpPr>
            <a:spLocks noGrp="true"/>
          </p:cNvSpPr>
          <p:nvPr>
            <p:ph type="title" idx="2147483647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8" name="文本占位符 2"/>
          <p:cNvSpPr>
            <a:spLocks noGrp="true"/>
          </p:cNvSpPr>
          <p:nvPr>
            <p:ph type="body" idx="1" hasCustomPrompt="true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true"/>
            </a:lvl1pPr>
            <a:lvl2pPr marL="457200" indent="0">
              <a:buNone/>
              <a:defRPr sz="2000" b="true"/>
            </a:lvl2pPr>
            <a:lvl3pPr marL="914400" indent="0">
              <a:buNone/>
              <a:defRPr sz="1800" b="true"/>
            </a:lvl3pPr>
            <a:lvl4pPr marL="1371600" indent="0">
              <a:buNone/>
              <a:defRPr sz="1600" b="true"/>
            </a:lvl4pPr>
            <a:lvl5pPr marL="1828800" indent="0">
              <a:buNone/>
              <a:defRPr sz="1600" b="true"/>
            </a:lvl5pPr>
            <a:lvl6pPr marL="2286000" indent="0">
              <a:buNone/>
              <a:defRPr sz="1600" b="true"/>
            </a:lvl6pPr>
            <a:lvl7pPr marL="2743200" indent="0">
              <a:buNone/>
              <a:defRPr sz="1600" b="true"/>
            </a:lvl7pPr>
            <a:lvl8pPr marL="3200400" indent="0">
              <a:buNone/>
              <a:defRPr sz="1600" b="true"/>
            </a:lvl8pPr>
            <a:lvl9pPr marL="3657600" indent="0">
              <a:buNone/>
              <a:defRPr sz="1600" b="true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09" name="内容占位符 3"/>
          <p:cNvSpPr>
            <a:spLocks noGrp="true"/>
          </p:cNvSpPr>
          <p:nvPr>
            <p:ph sz="half" idx="2" hasCustomPrompt="true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0" name="文本占位符 4"/>
          <p:cNvSpPr>
            <a:spLocks noGrp="true"/>
          </p:cNvSpPr>
          <p:nvPr>
            <p:ph type="body" sz="quarter" idx="3" hasCustomPrompt="true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true"/>
            </a:lvl1pPr>
            <a:lvl2pPr marL="457200" indent="0">
              <a:buNone/>
              <a:defRPr sz="2000" b="true"/>
            </a:lvl2pPr>
            <a:lvl3pPr marL="914400" indent="0">
              <a:buNone/>
              <a:defRPr sz="1800" b="true"/>
            </a:lvl3pPr>
            <a:lvl4pPr marL="1371600" indent="0">
              <a:buNone/>
              <a:defRPr sz="1600" b="true"/>
            </a:lvl4pPr>
            <a:lvl5pPr marL="1828800" indent="0">
              <a:buNone/>
              <a:defRPr sz="1600" b="true"/>
            </a:lvl5pPr>
            <a:lvl6pPr marL="2286000" indent="0">
              <a:buNone/>
              <a:defRPr sz="1600" b="true"/>
            </a:lvl6pPr>
            <a:lvl7pPr marL="2743200" indent="0">
              <a:buNone/>
              <a:defRPr sz="1600" b="true"/>
            </a:lvl7pPr>
            <a:lvl8pPr marL="3200400" indent="0">
              <a:buNone/>
              <a:defRPr sz="1600" b="true"/>
            </a:lvl8pPr>
            <a:lvl9pPr marL="3657600" indent="0">
              <a:buNone/>
              <a:defRPr sz="1600" b="true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11" name="内容占位符 5"/>
          <p:cNvSpPr>
            <a:spLocks noGrp="true"/>
          </p:cNvSpPr>
          <p:nvPr>
            <p:ph sz="quarter" idx="4" hasCustomPrompt="true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2" name="日期占位符 6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113" name="页脚占位符 7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14" name="灯片编号占位符 8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p="http://schemas.openxmlformats.org/presentationml/2006/main" type="titleOnly">
  <p:cSld name="仅标题">
    <p:spTree>
      <p:nvGrpSpPr>
        <p:cNvPr id="1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标题 1"/>
          <p:cNvSpPr>
            <a:spLocks noGrp="true"/>
          </p:cNvSpPr>
          <p:nvPr>
            <p:ph type="title" idx="2147483647"/>
          </p:nvPr>
        </p:nvSpPr>
        <p:spPr/>
        <p:txBody>
          <a:bodyPr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17" name="日期占位符 2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118" name="页脚占位符 3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19" name="灯片编号占位符 4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p="http://schemas.openxmlformats.org/presentationml/2006/main" type="blank">
  <p:cSld name="空白">
    <p:spTree>
      <p:nvGrpSpPr>
        <p:cNvPr id="1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日期占位符 1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122" name="页脚占位符 2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23" name="灯片编号占位符 3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p="http://schemas.openxmlformats.org/presentationml/2006/main" type="objTx">
  <p:cSld name="内容与标题">
    <p:spTree>
      <p:nvGrpSpPr>
        <p:cNvPr id="1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标题 1"/>
          <p:cNvSpPr>
            <a:spLocks noGrp="true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6" name="内容占位符 2"/>
          <p:cNvSpPr>
            <a:spLocks noGrp="true"/>
          </p:cNvSpPr>
          <p:nvPr>
            <p:ph idx="1" hasCustomPrompt="true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7" name="文本占位符 3"/>
          <p:cNvSpPr>
            <a:spLocks noGrp="true"/>
          </p:cNvSpPr>
          <p:nvPr>
            <p:ph type="body" sz="half" idx="2" hasCustomPrompt="true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28" name="日期占位符 4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129" name="页脚占位符 5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30" name="灯片编号占位符 6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p="http://schemas.openxmlformats.org/presentationml/2006/main" type="obj">
  <p:cSld name="标题和内容"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true"/>
          </p:cNvSpPr>
          <p:nvPr>
            <p:ph type="title" idx="2147483647"/>
          </p:nvPr>
        </p:nvSpPr>
        <p:spPr/>
        <p:txBody>
          <a:bodyPr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内容占位符 2"/>
          <p:cNvSpPr>
            <a:spLocks noGrp="true"/>
          </p:cNvSpPr>
          <p:nvPr>
            <p:ph idx="1" hasCustomPrompt="true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11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2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p="http://schemas.openxmlformats.org/presentationml/2006/main" type="picTx">
  <p:cSld name="图片与标题">
    <p:spTree>
      <p:nvGrpSpPr>
        <p:cNvPr id="1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标题 1"/>
          <p:cNvSpPr>
            <a:spLocks noGrp="true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33" name="图片占位符 2"/>
          <p:cNvSpPr>
            <a:spLocks noGrp="true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/>
            <a:endParaRPr lang="zh-CN" altLang="en-US"/>
          </a:p>
        </p:txBody>
      </p:sp>
      <p:sp>
        <p:nvSpPr>
          <p:cNvPr id="134" name="文本占位符 3"/>
          <p:cNvSpPr>
            <a:spLocks noGrp="true"/>
          </p:cNvSpPr>
          <p:nvPr>
            <p:ph type="body" sz="half" idx="2" hasCustomPrompt="true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35" name="日期占位符 4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136" name="页脚占位符 5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37" name="灯片编号占位符 6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p="http://schemas.openxmlformats.org/presentationml/2006/main" type="vertTx">
  <p:cSld name="标题和竖排文字">
    <p:spTree>
      <p:nvGrpSpPr>
        <p:cNvPr id="1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标题 1"/>
          <p:cNvSpPr>
            <a:spLocks noGrp="true"/>
          </p:cNvSpPr>
          <p:nvPr>
            <p:ph type="title" idx="2147483647"/>
          </p:nvPr>
        </p:nvSpPr>
        <p:spPr/>
        <p:txBody>
          <a:bodyPr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40" name="竖排文字占位符 2"/>
          <p:cNvSpPr>
            <a:spLocks noGrp="true"/>
          </p:cNvSpPr>
          <p:nvPr>
            <p:ph type="body" orient="vert" idx="1" hasCustomPrompt="true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41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142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43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p="http://schemas.openxmlformats.org/presentationml/2006/main" type="vertTitleAndTx">
  <p:cSld name="竖排标题与文本">
    <p:spTree>
      <p:nvGrpSpPr>
        <p:cNvPr id="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竖排标题 1"/>
          <p:cNvSpPr>
            <a:spLocks noGrp="true"/>
          </p:cNvSpPr>
          <p:nvPr>
            <p:ph type="title" orient="vert" idx="2147483647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4" name="竖排文字占位符 2"/>
          <p:cNvSpPr>
            <a:spLocks noGrp="true"/>
          </p:cNvSpPr>
          <p:nvPr>
            <p:ph type="body" orient="vert" idx="1" hasCustomPrompt="true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5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86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87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p="http://schemas.openxmlformats.org/presentationml/2006/main">
  <p:cSld name="1_First Slide">
    <p:spTree>
      <p:nvGrpSpPr>
        <p:cNvPr id="8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icture Placeholder 2"/>
          <p:cNvSpPr>
            <a:spLocks noGrp="true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pPr/>
            <a:endParaRPr lang="en-US" dirty="false"/>
          </a:p>
        </p:txBody>
      </p:sp>
      <p:sp>
        <p:nvSpPr>
          <p:cNvPr id="90" name="Text Placeholder 7"/>
          <p:cNvSpPr>
            <a:spLocks noGrp="true"/>
          </p:cNvSpPr>
          <p:nvPr>
            <p:ph type="body" sz="quarter" idx="10" hasCustomPrompt="true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true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false"/>
              <a:t>TITLE HERE</a:t>
            </a:r>
            <a:endParaRPr lang="es-ES_tradnl" dirty="false"/>
          </a:p>
        </p:txBody>
      </p:sp>
      <p:sp>
        <p:nvSpPr>
          <p:cNvPr id="91" name="Text Placeholder 7"/>
          <p:cNvSpPr>
            <a:spLocks noGrp="true"/>
          </p:cNvSpPr>
          <p:nvPr>
            <p:ph type="body" sz="quarter" idx="11" hasCustomPrompt="true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false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false" err="true"/>
              <a:t>Ultimate</a:t>
            </a:r>
            <a:r>
              <a:rPr lang="es-ES_tradnl" dirty="false"/>
              <a:t> </a:t>
            </a:r>
            <a:r>
              <a:rPr lang="es-ES_tradnl" dirty="false" err="true"/>
              <a:t>Powerpoint</a:t>
            </a:r>
            <a:r>
              <a:rPr lang="es-ES_tradnl" dirty="false"/>
              <a:t> </a:t>
            </a:r>
            <a:r>
              <a:rPr lang="es-ES_tradnl" dirty="false" err="true"/>
              <a:t>Template</a:t>
            </a:r>
            <a:endParaRPr lang="es-ES_tradnl" dirty="false"/>
          </a:p>
        </p:txBody>
      </p:sp>
      <p:sp>
        <p:nvSpPr>
          <p:cNvPr id="92" name="Text Placeholder 2"/>
          <p:cNvSpPr>
            <a:spLocks noGrp="true"/>
          </p:cNvSpPr>
          <p:nvPr>
            <p:ph type="body" sz="quarter" idx="16" hasCustomPrompt="true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false" err="true"/>
              <a:t>Lorem</a:t>
            </a:r>
            <a:r>
              <a:rPr lang="en-US" dirty="false"/>
              <a:t> </a:t>
            </a:r>
            <a:r>
              <a:rPr lang="en-US" dirty="false" err="true"/>
              <a:t>ipsum</a:t>
            </a:r>
            <a:r>
              <a:rPr lang="en-US" dirty="false"/>
              <a:t> dolor sit </a:t>
            </a:r>
            <a:r>
              <a:rPr lang="en-US" dirty="false" err="true"/>
              <a:t>amet</a:t>
            </a:r>
            <a:r>
              <a:rPr lang="en-US" dirty="false"/>
              <a:t>, </a:t>
            </a:r>
            <a:r>
              <a:rPr lang="en-US" dirty="false" err="true"/>
              <a:t>consectetur</a:t>
            </a:r>
            <a:r>
              <a:rPr lang="en-US" dirty="false"/>
              <a:t> </a:t>
            </a:r>
            <a:r>
              <a:rPr lang="en-US" dirty="false" err="true"/>
              <a:t>adipiscing</a:t>
            </a:r>
            <a:r>
              <a:rPr lang="en-US" dirty="false"/>
              <a:t> </a:t>
            </a:r>
            <a:r>
              <a:rPr lang="en-US" dirty="false" err="true"/>
              <a:t>elit</a:t>
            </a:r>
            <a:r>
              <a:rPr lang="en-US" dirty="false"/>
              <a:t>. </a:t>
            </a:r>
            <a:r>
              <a:rPr lang="en-US" dirty="false" err="true"/>
              <a:t>Fusce</a:t>
            </a:r>
            <a:r>
              <a:rPr lang="en-US" dirty="false"/>
              <a:t> </a:t>
            </a:r>
            <a:r>
              <a:rPr lang="en-US" dirty="false" err="true"/>
              <a:t>diam</a:t>
            </a:r>
            <a:r>
              <a:rPr lang="en-US" dirty="false"/>
              <a:t> </a:t>
            </a:r>
            <a:r>
              <a:rPr lang="en-US" dirty="false" err="true"/>
              <a:t>tortor</a:t>
            </a:r>
            <a:r>
              <a:rPr lang="en-US" dirty="false"/>
              <a:t>, </a:t>
            </a:r>
            <a:r>
              <a:rPr lang="en-US" dirty="false" err="true"/>
              <a:t>mattis</a:t>
            </a:r>
            <a:r>
              <a:rPr lang="en-US" dirty="false"/>
              <a:t> </a:t>
            </a:r>
            <a:r>
              <a:rPr lang="en-US" dirty="false" err="true"/>
              <a:t>quis</a:t>
            </a:r>
            <a:r>
              <a:rPr lang="en-US" dirty="false"/>
              <a:t> </a:t>
            </a:r>
            <a:r>
              <a:rPr lang="en-US" dirty="false" err="true"/>
              <a:t>dapibus</a:t>
            </a:r>
            <a:r>
              <a:rPr lang="en-US" dirty="false"/>
              <a:t> vitae, </a:t>
            </a:r>
            <a:r>
              <a:rPr lang="en-US" dirty="false" err="true"/>
              <a:t>euismod</a:t>
            </a:r>
            <a:r>
              <a:rPr lang="en-US" dirty="false"/>
              <a:t> non </a:t>
            </a:r>
            <a:r>
              <a:rPr lang="en-US" dirty="false" err="true"/>
              <a:t>purus</a:t>
            </a:r>
            <a:r>
              <a:rPr lang="en-US" dirty="false"/>
              <a:t>. Maecenas </a:t>
            </a:r>
            <a:r>
              <a:rPr lang="en-US" dirty="false" err="true"/>
              <a:t>ut</a:t>
            </a:r>
            <a:r>
              <a:rPr lang="en-US" dirty="false"/>
              <a:t> lacus </a:t>
            </a:r>
            <a:r>
              <a:rPr lang="en-US" dirty="false" err="true"/>
              <a:t>nec</a:t>
            </a:r>
            <a:r>
              <a:rPr lang="en-US" dirty="false"/>
              <a:t> </a:t>
            </a:r>
            <a:r>
              <a:rPr lang="en-US" dirty="false" err="true"/>
              <a:t>mauris</a:t>
            </a:r>
            <a:r>
              <a:rPr lang="en-US" dirty="false"/>
              <a:t> </a:t>
            </a:r>
            <a:r>
              <a:rPr lang="en-US" dirty="false" err="true"/>
              <a:t>feugiat</a:t>
            </a:r>
            <a:r>
              <a:rPr lang="en-US" dirty="false"/>
              <a:t> </a:t>
            </a:r>
            <a:r>
              <a:rPr lang="en-US" dirty="false" err="true"/>
              <a:t>tristique</a:t>
            </a:r>
            <a:r>
              <a:rPr lang="en-US" dirty="false"/>
              <a:t>.</a:t>
            </a:r>
            <a:endParaRPr lang="en-US" dirty="fal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p="http://schemas.openxmlformats.org/presentationml/2006/main" type="secHead">
  <p:cSld name="节标题"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true"/>
          </p:cNvSpPr>
          <p:nvPr>
            <p:ph type="title" idx="2147483647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1" name="文本占位符 2"/>
          <p:cNvSpPr>
            <a:spLocks noGrp="true"/>
          </p:cNvSpPr>
          <p:nvPr>
            <p:ph type="body" idx="1" hasCustomPrompt="true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22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23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24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p="http://schemas.openxmlformats.org/presentationml/2006/main" type="twoObj">
  <p:cSld name="两栏内容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标题 1"/>
          <p:cNvSpPr>
            <a:spLocks noGrp="true"/>
          </p:cNvSpPr>
          <p:nvPr>
            <p:ph type="title" idx="2147483647"/>
          </p:nvPr>
        </p:nvSpPr>
        <p:spPr/>
        <p:txBody>
          <a:bodyPr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7" name="内容占位符 2"/>
          <p:cNvSpPr>
            <a:spLocks noGrp="true"/>
          </p:cNvSpPr>
          <p:nvPr>
            <p:ph sz="half" idx="1" hasCustomPrompt="true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8" name="内容占位符 3"/>
          <p:cNvSpPr>
            <a:spLocks noGrp="true"/>
          </p:cNvSpPr>
          <p:nvPr>
            <p:ph sz="half" idx="2" hasCustomPrompt="true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9" name="日期占位符 4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30" name="页脚占位符 5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31" name="灯片编号占位符 6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p="http://schemas.openxmlformats.org/presentationml/2006/main" type="twoTxTwoObj">
  <p:cSld name="比较"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标题 1"/>
          <p:cNvSpPr>
            <a:spLocks noGrp="true"/>
          </p:cNvSpPr>
          <p:nvPr>
            <p:ph type="title" idx="2147483647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4" name="文本占位符 2"/>
          <p:cNvSpPr>
            <a:spLocks noGrp="true"/>
          </p:cNvSpPr>
          <p:nvPr>
            <p:ph type="body" idx="1" hasCustomPrompt="true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true"/>
            </a:lvl1pPr>
            <a:lvl2pPr marL="457200" indent="0">
              <a:buNone/>
              <a:defRPr sz="2000" b="true"/>
            </a:lvl2pPr>
            <a:lvl3pPr marL="914400" indent="0">
              <a:buNone/>
              <a:defRPr sz="1800" b="true"/>
            </a:lvl3pPr>
            <a:lvl4pPr marL="1371600" indent="0">
              <a:buNone/>
              <a:defRPr sz="1600" b="true"/>
            </a:lvl4pPr>
            <a:lvl5pPr marL="1828800" indent="0">
              <a:buNone/>
              <a:defRPr sz="1600" b="true"/>
            </a:lvl5pPr>
            <a:lvl6pPr marL="2286000" indent="0">
              <a:buNone/>
              <a:defRPr sz="1600" b="true"/>
            </a:lvl6pPr>
            <a:lvl7pPr marL="2743200" indent="0">
              <a:buNone/>
              <a:defRPr sz="1600" b="true"/>
            </a:lvl7pPr>
            <a:lvl8pPr marL="3200400" indent="0">
              <a:buNone/>
              <a:defRPr sz="1600" b="true"/>
            </a:lvl8pPr>
            <a:lvl9pPr marL="3657600" indent="0">
              <a:buNone/>
              <a:defRPr sz="1600" b="true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5" name="内容占位符 3"/>
          <p:cNvSpPr>
            <a:spLocks noGrp="true"/>
          </p:cNvSpPr>
          <p:nvPr>
            <p:ph sz="half" idx="2" hasCustomPrompt="true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6" name="文本占位符 4"/>
          <p:cNvSpPr>
            <a:spLocks noGrp="true"/>
          </p:cNvSpPr>
          <p:nvPr>
            <p:ph type="body" sz="quarter" idx="3" hasCustomPrompt="true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true"/>
            </a:lvl1pPr>
            <a:lvl2pPr marL="457200" indent="0">
              <a:buNone/>
              <a:defRPr sz="2000" b="true"/>
            </a:lvl2pPr>
            <a:lvl3pPr marL="914400" indent="0">
              <a:buNone/>
              <a:defRPr sz="1800" b="true"/>
            </a:lvl3pPr>
            <a:lvl4pPr marL="1371600" indent="0">
              <a:buNone/>
              <a:defRPr sz="1600" b="true"/>
            </a:lvl4pPr>
            <a:lvl5pPr marL="1828800" indent="0">
              <a:buNone/>
              <a:defRPr sz="1600" b="true"/>
            </a:lvl5pPr>
            <a:lvl6pPr marL="2286000" indent="0">
              <a:buNone/>
              <a:defRPr sz="1600" b="true"/>
            </a:lvl6pPr>
            <a:lvl7pPr marL="2743200" indent="0">
              <a:buNone/>
              <a:defRPr sz="1600" b="true"/>
            </a:lvl7pPr>
            <a:lvl8pPr marL="3200400" indent="0">
              <a:buNone/>
              <a:defRPr sz="1600" b="true"/>
            </a:lvl8pPr>
            <a:lvl9pPr marL="3657600" indent="0">
              <a:buNone/>
              <a:defRPr sz="1600" b="true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7" name="内容占位符 5"/>
          <p:cNvSpPr>
            <a:spLocks noGrp="true"/>
          </p:cNvSpPr>
          <p:nvPr>
            <p:ph sz="quarter" idx="4" hasCustomPrompt="true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8" name="日期占位符 6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39" name="页脚占位符 7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40" name="灯片编号占位符 8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p="http://schemas.openxmlformats.org/presentationml/2006/main" type="titleOnly">
  <p:cSld name="仅标题"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标题 1"/>
          <p:cNvSpPr>
            <a:spLocks noGrp="true"/>
          </p:cNvSpPr>
          <p:nvPr>
            <p:ph type="title" idx="2147483647"/>
          </p:nvPr>
        </p:nvSpPr>
        <p:spPr/>
        <p:txBody>
          <a:bodyPr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3" name="日期占位符 2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44" name="页脚占位符 3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45" name="灯片编号占位符 4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p="http://schemas.openxmlformats.org/presentationml/2006/main" type="blank">
  <p:cSld name="空白"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日期占位符 1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48" name="页脚占位符 2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49" name="灯片编号占位符 3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p="http://schemas.openxmlformats.org/presentationml/2006/main" type="objTx">
  <p:cSld name="内容与标题"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1"/>
          <p:cNvSpPr>
            <a:spLocks noGrp="true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2" name="内容占位符 2"/>
          <p:cNvSpPr>
            <a:spLocks noGrp="true"/>
          </p:cNvSpPr>
          <p:nvPr>
            <p:ph idx="1" hasCustomPrompt="true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3" name="文本占位符 3"/>
          <p:cNvSpPr>
            <a:spLocks noGrp="true"/>
          </p:cNvSpPr>
          <p:nvPr>
            <p:ph type="body" sz="half" idx="2" hasCustomPrompt="true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4" name="日期占位符 4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55" name="页脚占位符 5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56" name="灯片编号占位符 6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p="http://schemas.openxmlformats.org/presentationml/2006/main" type="picTx">
  <p:cSld name="图片与标题"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标题 1"/>
          <p:cNvSpPr>
            <a:spLocks noGrp="true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9" name="图片占位符 2"/>
          <p:cNvSpPr>
            <a:spLocks noGrp="true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/>
            <a:endParaRPr lang="zh-CN" altLang="en-US"/>
          </a:p>
        </p:txBody>
      </p:sp>
      <p:sp>
        <p:nvSpPr>
          <p:cNvPr id="60" name="文本占位符 3"/>
          <p:cNvSpPr>
            <a:spLocks noGrp="true"/>
          </p:cNvSpPr>
          <p:nvPr>
            <p:ph type="body" sz="half" idx="2" hasCustomPrompt="true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1" name="日期占位符 4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62" name="页脚占位符 5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63" name="灯片编号占位符 6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8" Type="http://schemas.openxmlformats.org/officeDocument/2006/relationships/slideLayout" Target="../slideLayouts/slideLayout9.xml" /><Relationship Id="rId11" Type="http://schemas.openxmlformats.org/officeDocument/2006/relationships/theme" Target="../theme/theme1.xml" /><Relationship Id="rId4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1.xml" /><Relationship Id="rId3" Type="http://schemas.openxmlformats.org/officeDocument/2006/relationships/slideLayout" Target="../slideLayouts/slideLayout4.xml" /><Relationship Id="rId6" Type="http://schemas.openxmlformats.org/officeDocument/2006/relationships/slideLayout" Target="../slideLayouts/slideLayout7.xml" /><Relationship Id="rId0" Type="http://schemas.openxmlformats.org/officeDocument/2006/relationships/slideLayout" Target="../slideLayouts/slideLayout1.xml" /><Relationship Id="rId2" Type="http://schemas.openxmlformats.org/officeDocument/2006/relationships/slideLayout" Target="../slideLayouts/slideLayout3.xml" /><Relationship Id="rId9" Type="http://schemas.openxmlformats.org/officeDocument/2006/relationships/slideLayout" Target="../slideLayouts/slideLayout10.xml" /><Relationship Id="rId5" Type="http://schemas.openxmlformats.org/officeDocument/2006/relationships/slideLayout" Target="../slideLayouts/slideLayout6.xml" /><Relationship Id="rId1" Type="http://schemas.openxmlformats.org/officeDocument/2006/relationships/slideLayout" Target="../slideLayouts/slideLayout2.xml" /><Relationship Id="rId7" Type="http://schemas.openxmlformats.org/officeDocument/2006/relationships/slideLayout" Target="../slideLayouts/slideLayout8.xml" /></Relationships>
</file>

<file path=ppt/slideMasters/_rels/slideMaster2.xml.rels><?xml version="1.0" encoding="UTF-8" standalone="yes"?><Relationships xmlns="http://schemas.openxmlformats.org/package/2006/relationships"><Relationship Id="rId9" Type="http://schemas.openxmlformats.org/officeDocument/2006/relationships/slideLayout" Target="../slideLayouts/slideLayout21.xml" /><Relationship Id="rId2" Type="http://schemas.openxmlformats.org/officeDocument/2006/relationships/slideLayout" Target="../slideLayouts/slideLayout14.xml" /><Relationship Id="rId11" Type="http://schemas.openxmlformats.org/officeDocument/2006/relationships/slideLayout" Target="../slideLayouts/slideLayout23.xml" /><Relationship Id="rId10" Type="http://schemas.openxmlformats.org/officeDocument/2006/relationships/slideLayout" Target="../slideLayouts/slideLayout22.xml" /><Relationship Id="rId3" Type="http://schemas.openxmlformats.org/officeDocument/2006/relationships/slideLayout" Target="../slideLayouts/slideLayout15.xml" /><Relationship Id="rId6" Type="http://schemas.openxmlformats.org/officeDocument/2006/relationships/slideLayout" Target="../slideLayouts/slideLayout18.xml" /><Relationship Id="rId0" Type="http://schemas.openxmlformats.org/officeDocument/2006/relationships/slideLayout" Target="../slideLayouts/slideLayout12.xml" /><Relationship Id="rId12" Type="http://schemas.openxmlformats.org/officeDocument/2006/relationships/theme" Target="../theme/theme2.xml" /><Relationship Id="rId8" Type="http://schemas.openxmlformats.org/officeDocument/2006/relationships/slideLayout" Target="../slideLayouts/slideLayout20.xml" /><Relationship Id="rId7" Type="http://schemas.openxmlformats.org/officeDocument/2006/relationships/slideLayout" Target="../slideLayouts/slideLayout19.xml" /><Relationship Id="rId1" Type="http://schemas.openxmlformats.org/officeDocument/2006/relationships/slideLayout" Target="../slideLayouts/slideLayout13.xml" /><Relationship Id="rId4" Type="http://schemas.openxmlformats.org/officeDocument/2006/relationships/slideLayout" Target="../slideLayouts/slideLayout16.xml" /><Relationship Id="rId5" Type="http://schemas.openxmlformats.org/officeDocument/2006/relationships/slideLayout" Target="../slideLayouts/slideLayout17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true"/>
          </p:cNvSpPr>
          <p:nvPr>
            <p:ph type="title" idx="2147483647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false" anchor="ctr">
            <a:normAutofit/>
          </a:bodyPr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true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false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true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false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true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false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false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0"/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xStyles>
    <p:titleStyle>
      <a:lvl1pPr algn="l" defTabSz="914400" rtl="false" eaLnBrk="true" latinLnBrk="false" hangingPunct="true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false" eaLnBrk="true" latinLnBrk="false" hangingPunct="true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/>
          <p:cNvSpPr>
            <a:spLocks noGrp="true"/>
          </p:cNvSpPr>
          <p:nvPr>
            <p:ph type="title" idx="2147483647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false" anchor="ctr">
            <a:normAutofit/>
          </a:bodyPr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文本占位符 2"/>
          <p:cNvSpPr>
            <a:spLocks noGrp="true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false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true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false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11" name="页脚占位符 4"/>
          <p:cNvSpPr>
            <a:spLocks noGrp="true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false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endParaRPr lang="zh-CN" altLang="en-US"/>
          </a:p>
        </p:txBody>
      </p:sp>
      <p:sp>
        <p:nvSpPr>
          <p:cNvPr id="12" name="灯片编号占位符 5"/>
          <p:cNvSpPr>
            <a:spLocks noGrp="true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false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0"/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false" eaLnBrk="true" latinLnBrk="false" hangingPunct="true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false" eaLnBrk="true" latinLnBrk="false" hangingPunct="true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2" Type="http://schemas.openxmlformats.org/officeDocument/2006/relationships/image" Target="media/image15.jpg" /><Relationship Id="rId1" Type="http://schemas.openxmlformats.org/officeDocument/2006/relationships/notesSlide" Target="../notesSlides/notesSlide11.xml" /><Relationship Id="rId0" Type="http://schemas.openxmlformats.org/officeDocument/2006/relationships/slideLayout" Target="../slideLayouts/slideLayout7.xml" 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media/image2.png" /><Relationship Id="rId1" Type="http://schemas.openxmlformats.org/officeDocument/2006/relationships/notesSlide" Target="../notesSlides/notesSlide2.xml" /><Relationship Id="rId0" Type="http://schemas.openxmlformats.org/officeDocument/2006/relationships/slideLayout" Target="../slideLayouts/slideLayout12.xml" 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media/image3.png" /><Relationship Id="rId1" Type="http://schemas.openxmlformats.org/officeDocument/2006/relationships/notesSlide" Target="../notesSlides/notesSlide3.xml" /><Relationship Id="rId0" Type="http://schemas.openxmlformats.org/officeDocument/2006/relationships/slideLayout" Target="../slideLayouts/slideLayout12.xml" /></Relationships>
</file>

<file path=ppt/slides/_rels/slide12.xml.rels><?xml version="1.0" encoding="UTF-8" standalone="yes"?><Relationships xmlns="http://schemas.openxmlformats.org/package/2006/relationships"><Relationship Id="rId3" Type="http://schemas.openxmlformats.org/officeDocument/2006/relationships/image" Target="media/image5.png" /><Relationship Id="rId2" Type="http://schemas.openxmlformats.org/officeDocument/2006/relationships/image" Target="media/image4.png" /><Relationship Id="rId1" Type="http://schemas.openxmlformats.org/officeDocument/2006/relationships/notesSlide" Target="../notesSlides/notesSlide4.xml" /><Relationship Id="rId0" Type="http://schemas.openxmlformats.org/officeDocument/2006/relationships/slideLayout" Target="../slideLayouts/slideLayout12.xml" /></Relationships>
</file>

<file path=ppt/slides/_rels/slide13.xml.rels><?xml version="1.0" encoding="UTF-8" standalone="yes"?><Relationships xmlns="http://schemas.openxmlformats.org/package/2006/relationships"><Relationship Id="rId5" Type="http://schemas.openxmlformats.org/officeDocument/2006/relationships/image" Target="media/image9.png" /><Relationship Id="rId0" Type="http://schemas.openxmlformats.org/officeDocument/2006/relationships/slideLayout" Target="../slideLayouts/slideLayout12.xml" /><Relationship Id="rId2" Type="http://schemas.openxmlformats.org/officeDocument/2006/relationships/image" Target="media/image6.png" /><Relationship Id="rId4" Type="http://schemas.openxmlformats.org/officeDocument/2006/relationships/image" Target="media/image8.png" /><Relationship Id="rId1" Type="http://schemas.openxmlformats.org/officeDocument/2006/relationships/notesSlide" Target="../notesSlides/notesSlide5.xml" /><Relationship Id="rId3" Type="http://schemas.openxmlformats.org/officeDocument/2006/relationships/image" Target="media/image7.png" /></Relationships>
</file>

<file path=ppt/slides/_rels/slide14.xml.rels><?xml version="1.0" encoding="UTF-8" standalone="yes"?><Relationships xmlns="http://schemas.openxmlformats.org/package/2006/relationships"><Relationship Id="rId6" Type="http://schemas.openxmlformats.org/officeDocument/2006/relationships/image" Target="media/image10.png" /><Relationship Id="rId4" Type="http://schemas.openxmlformats.org/officeDocument/2006/relationships/image" Target="media/image8.png" /><Relationship Id="rId0" Type="http://schemas.openxmlformats.org/officeDocument/2006/relationships/slideLayout" Target="../slideLayouts/slideLayout12.xml" /><Relationship Id="rId1" Type="http://schemas.openxmlformats.org/officeDocument/2006/relationships/notesSlide" Target="../notesSlides/notesSlide6.xml" /><Relationship Id="rId5" Type="http://schemas.openxmlformats.org/officeDocument/2006/relationships/image" Target="media/image9.png" /><Relationship Id="rId2" Type="http://schemas.openxmlformats.org/officeDocument/2006/relationships/image" Target="media/image6.png" /><Relationship Id="rId3" Type="http://schemas.openxmlformats.org/officeDocument/2006/relationships/image" Target="media/image7.png" 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media/image11.png" /><Relationship Id="rId1" Type="http://schemas.openxmlformats.org/officeDocument/2006/relationships/notesSlide" Target="../notesSlides/notesSlide7.xml" /><Relationship Id="rId0" Type="http://schemas.openxmlformats.org/officeDocument/2006/relationships/slideLayout" Target="../slideLayouts/slideLayout12.xml" 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media/image12.png" /><Relationship Id="rId1" Type="http://schemas.openxmlformats.org/officeDocument/2006/relationships/notesSlide" Target="../notesSlides/notesSlide8.xml" /><Relationship Id="rId3" Type="http://schemas.openxmlformats.org/officeDocument/2006/relationships/image" Target="media/image13.png" /><Relationship Id="rId0" Type="http://schemas.openxmlformats.org/officeDocument/2006/relationships/slideLayout" Target="../slideLayouts/slideLayout12.xml" 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media/image14.png" /><Relationship Id="rId1" Type="http://schemas.openxmlformats.org/officeDocument/2006/relationships/notesSlide" Target="../notesSlides/notesSlide9.xml" /><Relationship Id="rId0" Type="http://schemas.openxmlformats.org/officeDocument/2006/relationships/slideLayout" Target="../slideLayouts/slideLayout12.xml" /></Relationships>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notesSlide" Target="../notesSlides/notesSlide10.xml" /><Relationship Id="rId0" Type="http://schemas.openxmlformats.org/officeDocument/2006/relationships/slideLayout" Target="../slideLayouts/slideLayout12.xml" /></Relationships>
</file>

<file path=ppt/slides/_rels/slide19.xml.rels><?xml version="1.0" encoding="UTF-8" standalone="yes"?><Relationships xmlns="http://schemas.openxmlformats.org/package/2006/relationships"><Relationship Id="rId3" Type="http://schemas.openxmlformats.org/officeDocument/2006/relationships/image" Target="media/image17.png" /><Relationship Id="rId1" Type="http://schemas.openxmlformats.org/officeDocument/2006/relationships/notesSlide" Target="../notesSlides/notesSlide12.xml" /><Relationship Id="rId2" Type="http://schemas.openxmlformats.org/officeDocument/2006/relationships/image" Target="media/image16.png" /><Relationship Id="rId0" Type="http://schemas.openxmlformats.org/officeDocument/2006/relationships/slideLayout" Target="../slideLayouts/slideLayout12.xml" 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notesSlide" Target="../notesSlides/notesSlide14.xml" /><Relationship Id="rId2" Type="http://schemas.openxmlformats.org/officeDocument/2006/relationships/image" Target="media/image18.png" /><Relationship Id="rId0" Type="http://schemas.openxmlformats.org/officeDocument/2006/relationships/slideLayout" Target="../slideLayouts/slideLayout12.xml" 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media/image15.jpg" /><Relationship Id="rId1" Type="http://schemas.openxmlformats.org/officeDocument/2006/relationships/notesSlide" Target="../notesSlides/notesSlide13.xml" /><Relationship Id="rId0" Type="http://schemas.openxmlformats.org/officeDocument/2006/relationships/slideLayout" Target="../slideLayouts/slideLayout18.xml" /></Relationships>
</file>

<file path=ppt/slides/_rels/slide3.xml.rels><?xml version="1.0" encoding="UTF-8" standalone="yes"?><Relationships xmlns="http://schemas.openxmlformats.org/package/2006/relationships"><Relationship Id="rId2" Type="http://schemas.openxmlformats.org/officeDocument/2006/relationships/image" Target="media/image19.png" /><Relationship Id="rId1" Type="http://schemas.openxmlformats.org/officeDocument/2006/relationships/notesSlide" Target="../notesSlides/notesSlide15.xml" /><Relationship Id="rId0" Type="http://schemas.openxmlformats.org/officeDocument/2006/relationships/slideLayout" Target="../slideLayouts/slideLayout12.xml" /></Relationships>
</file>

<file path=ppt/slides/_rels/slide4.xml.rels><?xml version="1.0" encoding="UTF-8" standalone="yes"?><Relationships xmlns="http://schemas.openxmlformats.org/package/2006/relationships"><Relationship Id="rId4" Type="http://schemas.openxmlformats.org/officeDocument/2006/relationships/image" Target="media/image22.png" /><Relationship Id="rId0" Type="http://schemas.openxmlformats.org/officeDocument/2006/relationships/slideLayout" Target="../slideLayouts/slideLayout12.xml" /><Relationship Id="rId2" Type="http://schemas.openxmlformats.org/officeDocument/2006/relationships/image" Target="media/image20.png" /><Relationship Id="rId1" Type="http://schemas.openxmlformats.org/officeDocument/2006/relationships/notesSlide" Target="../notesSlides/notesSlide16.xml" /><Relationship Id="rId3" Type="http://schemas.openxmlformats.org/officeDocument/2006/relationships/image" Target="media/image21.png" /></Relationships>
</file>

<file path=ppt/slides/_rels/slide5.xml.rels><?xml version="1.0" encoding="UTF-8" standalone="yes"?><Relationships xmlns="http://schemas.openxmlformats.org/package/2006/relationships"><Relationship Id="rId2" Type="http://schemas.openxmlformats.org/officeDocument/2006/relationships/image" Target="media/image23.png" /><Relationship Id="rId1" Type="http://schemas.openxmlformats.org/officeDocument/2006/relationships/notesSlide" Target="../notesSlides/notesSlide17.xml" /><Relationship Id="rId0" Type="http://schemas.openxmlformats.org/officeDocument/2006/relationships/slideLayout" Target="../slideLayouts/slideLayout12.xml" 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media/image24.png" /><Relationship Id="rId3" Type="http://schemas.openxmlformats.org/officeDocument/2006/relationships/image" Target="media/image25.png" /><Relationship Id="rId1" Type="http://schemas.openxmlformats.org/officeDocument/2006/relationships/notesSlide" Target="../notesSlides/notesSlide18.xml" /><Relationship Id="rId0" Type="http://schemas.openxmlformats.org/officeDocument/2006/relationships/slideLayout" Target="../slideLayouts/slideLayout12.xml" /></Relationships>
</file>

<file path=ppt/slides/_rels/slide7.xml.rels><?xml version="1.0" encoding="UTF-8" standalone="yes"?><Relationships xmlns="http://schemas.openxmlformats.org/package/2006/relationships"><Relationship Id="rId3" Type="http://schemas.openxmlformats.org/officeDocument/2006/relationships/image" Target="media/image27.png" /><Relationship Id="rId1" Type="http://schemas.openxmlformats.org/officeDocument/2006/relationships/notesSlide" Target="../notesSlides/notesSlide19.xml" /><Relationship Id="rId2" Type="http://schemas.openxmlformats.org/officeDocument/2006/relationships/image" Target="media/image26.png" /><Relationship Id="rId0" Type="http://schemas.openxmlformats.org/officeDocument/2006/relationships/slideLayout" Target="../slideLayouts/slideLayout12.xml" 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media/image28.png" /><Relationship Id="rId1" Type="http://schemas.openxmlformats.org/officeDocument/2006/relationships/notesSlide" Target="../notesSlides/notesSlide20.xml" /><Relationship Id="rId0" Type="http://schemas.openxmlformats.org/officeDocument/2006/relationships/slideLayout" Target="../slideLayouts/slideLayout12.xml" 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media/image1.png" /><Relationship Id="rId1" Type="http://schemas.openxmlformats.org/officeDocument/2006/relationships/notesSlide" Target="../notesSlides/notesSlide1.xml" /><Relationship Id="rId0" Type="http://schemas.openxmlformats.org/officeDocument/2006/relationships/slideLayout" Target="../slideLayouts/slideLayout1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6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false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false" vertOverflow="overflow" horzOverflow="overflow" vert="horz" wrap="square" lIns="91440" tIns="45720" rIns="91440" bIns="45720" numCol="1" spcCol="0" rtlCol="false" fromWordArt="false" anchor="ctr" anchorCtr="false" forceAA="false" compatLnSpc="true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2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true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false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3" name="斜纹 5"/>
          <p:cNvSpPr/>
          <p:nvPr/>
        </p:nvSpPr>
        <p:spPr>
          <a:xfrm flipH="true" flipV="true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true">
            <a:gsLst>
              <a:gs pos="10000">
                <a:srgbClr val="000046"/>
              </a:gs>
              <a:gs pos="90000">
                <a:srgbClr val="1CB5E0"/>
              </a:gs>
            </a:gsLst>
            <a:lin ang="0" scaled="false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false" vertOverflow="overflow" horzOverflow="overflow" vert="horz" wrap="square" lIns="91440" tIns="45720" rIns="91440" bIns="45720" numCol="1" spcCol="0" rtlCol="false" fromWordArt="false" anchor="ctr" anchorCtr="false" forceAA="false" compatLnSpc="true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4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false" vertOverflow="overflow" horzOverflow="overflow" vert="horz" wrap="square" lIns="91440" tIns="45720" rIns="91440" bIns="45720" numCol="1" spcCol="0" rtlCol="false" fromWordArt="false" anchor="ctr" anchorCtr="false" forceAA="false" compatLnSpc="true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5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false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false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66" name="文本框 11"/>
          <p:cNvSpPr txBox="true"/>
          <p:nvPr/>
        </p:nvSpPr>
        <p:spPr>
          <a:xfrm>
            <a:off x="1146175" y="2327275"/>
            <a:ext cx="6711950" cy="7747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dist"/>
            <a:r>
              <a:rPr lang="en-US" sz="4500" b="true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rgbClr val="000000">
                    <a:alpha val="100000"/>
                  </a:srgbClr>
                </a:solidFill>
                <a:effectLst>
                  <a:outerShdw blurRad="50800" dist="38100" dir="0" sx="100000" sy="100000" algn="l" rotWithShape="false">
                    <a:srgbClr val="000000">
                      <a:alpha val="40000"/>
                    </a:srgbClr>
                  </a:outerShdw>
                </a:effectLst>
                <a:latin typeface="黑体"/>
                <a:ea typeface="黑体"/>
              </a:rPr>
              <a:t>3-3 </a:t>
            </a:r>
            <a:r>
              <a:rPr lang="zh-CN" sz="4500" b="true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rgbClr val="000000">
                    <a:alpha val="100000"/>
                  </a:srgbClr>
                </a:solidFill>
                <a:effectLst>
                  <a:outerShdw blurRad="50800" dist="38100" dir="0" sx="100000" sy="100000" algn="l" rotWithShape="false">
                    <a:srgbClr val="000000">
                      <a:alpha val="40000"/>
                    </a:srgbClr>
                  </a:outerShdw>
                </a:effectLst>
                <a:latin typeface="黑体"/>
                <a:ea typeface="黑体"/>
              </a:rPr>
              <a:t>其他通用类型节点</a:t>
            </a:r>
            <a:endParaRPr/>
          </a:p>
        </p:txBody>
      </p:sp>
      <p:sp>
        <p:nvSpPr>
          <p:cNvPr id="67" name="文本框 12"/>
          <p:cNvSpPr txBox="true"/>
          <p:nvPr/>
        </p:nvSpPr>
        <p:spPr>
          <a:xfrm>
            <a:off x="1151807" y="3742949"/>
            <a:ext cx="5943600" cy="6985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marL="0" lvl="0" indent="0" algn="thaiDist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>
                    <a:alpha val="100000"/>
                  </a:srgbClr>
                </a:solidFill>
                <a:latin typeface="等线"/>
                <a:ea typeface="等线"/>
              </a:defRPr>
            </a:pPr>
            <a:r>
              <a:rPr lang="zh-CN" sz="2000" b="false" i="false" strike="noStrike" spc="0" baseline="0">
                <a:ln>
                  <a:noFill/>
                </a:ln>
                <a:solidFill>
                  <a:srgbClr val="3B3838">
                    <a:alpha val="100000"/>
                  </a:srgbClr>
                </a:solidFill>
                <a:effectLst/>
                <a:latin typeface="黑体"/>
                <a:ea typeface="黑体"/>
              </a:rPr>
              <a:t>讲师：吕林虎</a:t>
            </a:r>
            <a:endParaRPr/>
          </a:p>
        </p:txBody>
      </p:sp>
      <p:sp>
        <p:nvSpPr>
          <p:cNvPr id="68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false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false" anchor="ctr"/>
          <a:lstStyle/>
          <a:p>
            <a:pPr marL="0" marR="0" lvl="0" indent="0" algn="ctr" defTabSz="914400" rtl="false" eaLnBrk="true" fontAlgn="auto" latinLnBrk="false" hangingPunct="tru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false" lang="zh-CN" altLang="en-US" sz="1800" b="false" i="false" u="none" strike="noStrike" kern="1200" cap="none" spc="0" normalizeH="false" baseline="0" noProof="false" dirty="false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69" name="文本框 16"/>
          <p:cNvSpPr txBox="true"/>
          <p:nvPr/>
        </p:nvSpPr>
        <p:spPr>
          <a:xfrm>
            <a:off x="1437616" y="4834672"/>
            <a:ext cx="888154" cy="3683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marL="0" marR="0" lvl="0" indent="0" algn="l" defTabSz="914400" rtl="false" eaLnBrk="true" fontAlgn="auto" latinLnBrk="false" hangingPunct="tru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false" lang="en-US" altLang="zh-CN" sz="1800" b="false" i="false" u="none" strike="noStrike" kern="1200" cap="none" spc="0" normalizeH="false" baseline="0" noProof="false" dirty="false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START</a:t>
            </a:r>
            <a:endParaRPr kumimoji="false" lang="en-US" altLang="zh-CN" sz="1800" b="false" i="false" u="none" strike="noStrike" kern="1200" cap="none" spc="0" normalizeH="false" baseline="0" noProof="false" dirty="false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70" name="文本框 17"/>
          <p:cNvSpPr txBox="true"/>
          <p:nvPr/>
        </p:nvSpPr>
        <p:spPr>
          <a:xfrm>
            <a:off x="1170940" y="1862455"/>
            <a:ext cx="3100070" cy="39878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/>
            <a:r>
              <a:rPr lang="zh-CN" altLang="zh-CN" sz="2000" b="true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false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我要自学网专业课程</a:t>
            </a:r>
            <a:endParaRPr lang="zh-CN" altLang="zh-CN" sz="2000" b="true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false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71" name="文本框 3"/>
          <p:cNvSpPr txBox="true"/>
          <p:nvPr/>
        </p:nvSpPr>
        <p:spPr>
          <a:xfrm>
            <a:off x="1155700" y="3135630"/>
            <a:ext cx="4362450" cy="527050"/>
          </a:xfrm>
          <a:prstGeom prst="rect">
            <a:avLst/>
          </a:prstGeom>
          <a:noFill/>
        </p:spPr>
        <p:txBody>
          <a:bodyPr wrap="square" rtlCol="false">
            <a:spAutoFit/>
          </a:bodyPr>
          <a:p>
            <a:pPr/>
            <a:r>
              <a:rPr lang="en-US" sz="2800" b="true">
                <a:solidFill>
                  <a:srgbClr val="3B3838">
                    <a:alpha val="100000"/>
                  </a:srgbClr>
                </a:solidFill>
                <a:latin typeface="黑体"/>
                <a:ea typeface="黑体"/>
              </a:rPr>
              <a:t>Node-red</a:t>
            </a:r>
            <a:r>
              <a:rPr lang="zh-CN" sz="2800" b="true">
                <a:solidFill>
                  <a:srgbClr val="3B3838">
                    <a:alpha val="100000"/>
                  </a:srgbClr>
                </a:solidFill>
                <a:latin typeface="黑体"/>
                <a:ea typeface="黑体"/>
              </a:rPr>
              <a:t>基础入门教程</a:t>
            </a:r>
            <a:endParaRPr lang="zh-CN" sz="2800" b="true">
              <a:solidFill>
                <a:srgbClr val="3B3838">
                  <a:alpha val="100000"/>
                </a:srgbClr>
              </a:solidFill>
              <a:latin typeface="黑体"/>
              <a:ea typeface="黑体"/>
            </a:endParaRPr>
          </a:p>
        </p:txBody>
      </p:sp>
      <p:sp>
        <p:nvSpPr>
          <p:cNvPr id="72" name="1"/>
          <p:cNvSpPr txBox="true"/>
          <p:nvPr/>
        </p:nvSpPr>
        <p:spPr>
          <a:xfrm flipH="true">
            <a:off x="2326080" y="1915551"/>
            <a:ext cx="4987141" cy="3111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>
            <a:defPPr>
              <a:defRPr lang="zh-CN"/>
            </a:defPPr>
            <a:lvl1pPr marL="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false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false">
              <a:solidFill>
                <a:schemeClr val="bg2">
                  <a:lumMod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稻壳儿春秋广告/盗版必究        原创来源：http://chn.docer.com/works?userid=199329941#!/work_time"/>
          <p:cNvSpPr txBox="true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1000">
                <a:solidFill>
                  <a:srgbClr val="262626">
                    <a:alpha val="100000"/>
                  </a:srgbClr>
                </a:solidFill>
                <a:latin typeface="黑体"/>
                <a:ea typeface="黑体"/>
              </a:rPr>
              <a:t>3-3 </a:t>
            </a:r>
            <a:r>
              <a:rPr lang="zh-CN" sz="1000">
                <a:solidFill>
                  <a:srgbClr val="262626">
                    <a:alpha val="100000"/>
                  </a:srgbClr>
                </a:solidFill>
                <a:latin typeface="黑体"/>
                <a:ea typeface="黑体"/>
              </a:rPr>
              <a:t>其他通用类型节点</a:t>
            </a:r>
            <a:endParaRPr/>
          </a:p>
        </p:txBody>
      </p:sp>
      <p:sp>
        <p:nvSpPr>
          <p:cNvPr id="8" name="稻壳儿春秋广告/盗版必究        原创来源：http://chn.docer.com/works?userid=199329941#!/work_time"/>
          <p:cNvSpPr txBox="true"/>
          <p:nvPr/>
        </p:nvSpPr>
        <p:spPr>
          <a:xfrm rot="0" flipH="false" flipV="false">
            <a:off x="4029075" y="409989"/>
            <a:ext cx="4133850" cy="4572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marL="0" lvl="0" algn="ctr" defTabSz="914400">
              <a:lnSpc>
                <a:spcPct val="100000"/>
              </a:lnSpc>
              <a:defRPr sz="1800">
                <a:solidFill>
                  <a:srgbClr val="000000">
                    <a:alpha val="100000"/>
                  </a:srgbClr>
                </a:solidFill>
                <a:latin typeface="等线"/>
                <a:ea typeface="等线"/>
              </a:defRPr>
            </a:pPr>
            <a:r>
              <a:rPr lang="en-US" sz="2400" b="true" i="false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5</a:t>
            </a:r>
            <a:r>
              <a:rPr lang="zh-CN" sz="2400" b="true" i="false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、</a:t>
            </a:r>
            <a:r>
              <a:rPr lang="en-US" sz="2400" b="true" i="false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link</a:t>
            </a:r>
            <a:r>
              <a:rPr lang="zh-CN" sz="2400" b="true" i="false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节点</a:t>
            </a:r>
            <a:endParaRPr/>
          </a:p>
        </p:txBody>
      </p:sp>
      <p:sp>
        <p:nvSpPr>
          <p:cNvPr id="9" name="1"/>
          <p:cNvSpPr txBox="true"/>
          <p:nvPr/>
        </p:nvSpPr>
        <p:spPr>
          <a:xfrm flipH="true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>
            <a:defPPr>
              <a:defRPr lang="zh-CN"/>
            </a:defPPr>
            <a:lvl1pPr marL="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false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false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0" name="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 flipH="false" flipV="false">
            <a:off x="4224244" y="1970741"/>
            <a:ext cx="3659362" cy="2573617"/>
          </a:xfrm>
          <a:prstGeom prst="rect"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稻壳儿春秋广告/盗版必究        原创来源：http://chn.docer.com/works?userid=199329941#!/work_time"/>
          <p:cNvSpPr txBox="true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1000">
                <a:solidFill>
                  <a:srgbClr val="262626">
                    <a:alpha val="100000"/>
                  </a:srgbClr>
                </a:solidFill>
                <a:latin typeface="黑体"/>
                <a:ea typeface="黑体"/>
              </a:rPr>
              <a:t>3-3 </a:t>
            </a:r>
            <a:r>
              <a:rPr lang="zh-CN" sz="1000">
                <a:solidFill>
                  <a:srgbClr val="262626">
                    <a:alpha val="100000"/>
                  </a:srgbClr>
                </a:solidFill>
                <a:latin typeface="黑体"/>
                <a:ea typeface="黑体"/>
              </a:rPr>
              <a:t>其他通用类型节点</a:t>
            </a:r>
            <a:endParaRPr/>
          </a:p>
        </p:txBody>
      </p:sp>
      <p:sp>
        <p:nvSpPr>
          <p:cNvPr id="13" name="稻壳儿春秋广告/盗版必究        原创来源：http://chn.docer.com/works?userid=199329941#!/work_time"/>
          <p:cNvSpPr txBox="true"/>
          <p:nvPr/>
        </p:nvSpPr>
        <p:spPr>
          <a:xfrm rot="0" flipH="false" flipV="false">
            <a:off x="4029075" y="409989"/>
            <a:ext cx="4133850" cy="4572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marL="0" lvl="0" algn="ctr" defTabSz="914400">
              <a:lnSpc>
                <a:spcPct val="100000"/>
              </a:lnSpc>
              <a:defRPr sz="1800">
                <a:solidFill>
                  <a:srgbClr val="000000">
                    <a:alpha val="100000"/>
                  </a:srgbClr>
                </a:solidFill>
                <a:latin typeface="等线"/>
                <a:ea typeface="等线"/>
              </a:defRPr>
            </a:pPr>
            <a:r>
              <a:rPr lang="en-US" sz="2400" b="true" i="false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5</a:t>
            </a:r>
            <a:r>
              <a:rPr lang="zh-CN" sz="2400" b="true" i="false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、</a:t>
            </a:r>
            <a:r>
              <a:rPr lang="en-US" sz="2400" b="true" i="false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link</a:t>
            </a:r>
            <a:r>
              <a:rPr lang="zh-CN" sz="2400" b="true" i="false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节点</a:t>
            </a:r>
            <a:endParaRPr/>
          </a:p>
        </p:txBody>
      </p:sp>
      <p:sp>
        <p:nvSpPr>
          <p:cNvPr id="14" name="1"/>
          <p:cNvSpPr txBox="true"/>
          <p:nvPr/>
        </p:nvSpPr>
        <p:spPr>
          <a:xfrm flipH="true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>
            <a:defPPr>
              <a:defRPr lang="zh-CN"/>
            </a:defPPr>
            <a:lvl1pPr marL="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false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false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 flipH="false" flipV="false">
            <a:off x="3479426" y="2081930"/>
            <a:ext cx="4722536" cy="2694267"/>
          </a:xfrm>
          <a:prstGeom prst="rect"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稻壳儿春秋广告/盗版必究        原创来源：http://chn.docer.com/works?userid=199329941#!/work_time"/>
          <p:cNvSpPr txBox="true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1000">
                <a:solidFill>
                  <a:srgbClr val="262626">
                    <a:alpha val="100000"/>
                  </a:srgbClr>
                </a:solidFill>
                <a:latin typeface="黑体"/>
                <a:ea typeface="黑体"/>
              </a:rPr>
              <a:t>3-3 </a:t>
            </a:r>
            <a:r>
              <a:rPr lang="zh-CN" sz="1000">
                <a:solidFill>
                  <a:srgbClr val="262626">
                    <a:alpha val="100000"/>
                  </a:srgbClr>
                </a:solidFill>
                <a:latin typeface="黑体"/>
                <a:ea typeface="黑体"/>
              </a:rPr>
              <a:t>其他通用类型节点</a:t>
            </a:r>
            <a:endParaRPr/>
          </a:p>
        </p:txBody>
      </p:sp>
      <p:sp>
        <p:nvSpPr>
          <p:cNvPr id="18" name="稻壳儿春秋广告/盗版必究        原创来源：http://chn.docer.com/works?userid=199329941#!/work_time"/>
          <p:cNvSpPr txBox="true"/>
          <p:nvPr/>
        </p:nvSpPr>
        <p:spPr>
          <a:xfrm rot="0" flipH="false" flipV="false">
            <a:off x="4029075" y="409989"/>
            <a:ext cx="4133850" cy="4572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marL="0" lvl="0" algn="ctr" defTabSz="914400">
              <a:lnSpc>
                <a:spcPct val="100000"/>
              </a:lnSpc>
              <a:defRPr sz="1800">
                <a:solidFill>
                  <a:srgbClr val="000000">
                    <a:alpha val="100000"/>
                  </a:srgbClr>
                </a:solidFill>
                <a:latin typeface="等线"/>
                <a:ea typeface="等线"/>
              </a:defRPr>
            </a:pPr>
            <a:r>
              <a:rPr lang="en-US" sz="2400" b="true" i="false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5</a:t>
            </a:r>
            <a:r>
              <a:rPr lang="zh-CN" sz="2400" b="true" i="false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、</a:t>
            </a:r>
            <a:r>
              <a:rPr lang="en-US" sz="2400" b="true" i="false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link</a:t>
            </a:r>
            <a:r>
              <a:rPr lang="zh-CN" sz="2400" b="true" i="false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节点</a:t>
            </a:r>
            <a:endParaRPr/>
          </a:p>
        </p:txBody>
      </p:sp>
      <p:sp>
        <p:nvSpPr>
          <p:cNvPr id="19" name="1"/>
          <p:cNvSpPr txBox="true"/>
          <p:nvPr/>
        </p:nvSpPr>
        <p:spPr>
          <a:xfrm flipH="true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>
            <a:defPPr>
              <a:defRPr lang="zh-CN"/>
            </a:defPPr>
            <a:lvl1pPr marL="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false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false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0" name="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 flipH="false" flipV="false">
            <a:off x="976779" y="1850342"/>
            <a:ext cx="4212857" cy="3157444"/>
          </a:xfrm>
          <a:prstGeom prst="rect"/>
        </p:spPr>
      </p:pic>
      <p:pic>
        <p:nvPicPr>
          <p:cNvPr id="21" name="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 flipH="false" flipV="false">
            <a:off x="5742912" y="2185368"/>
            <a:ext cx="4995955" cy="2487393"/>
          </a:xfrm>
          <a:prstGeom prst="rect"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2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稻壳儿春秋广告/盗版必究        原创来源：http://chn.docer.com/works?userid=199329941#!/work_time"/>
          <p:cNvSpPr txBox="true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1000">
                <a:solidFill>
                  <a:srgbClr val="262626">
                    <a:alpha val="100000"/>
                  </a:srgbClr>
                </a:solidFill>
                <a:latin typeface="黑体"/>
                <a:ea typeface="黑体"/>
              </a:rPr>
              <a:t>3-3 </a:t>
            </a:r>
            <a:r>
              <a:rPr lang="zh-CN" sz="1000">
                <a:solidFill>
                  <a:srgbClr val="262626">
                    <a:alpha val="100000"/>
                  </a:srgbClr>
                </a:solidFill>
                <a:latin typeface="黑体"/>
                <a:ea typeface="黑体"/>
              </a:rPr>
              <a:t>其他通用类型节点</a:t>
            </a:r>
            <a:endParaRPr/>
          </a:p>
        </p:txBody>
      </p:sp>
      <p:sp>
        <p:nvSpPr>
          <p:cNvPr id="24" name="稻壳儿春秋广告/盗版必究        原创来源：http://chn.docer.com/works?userid=199329941#!/work_time"/>
          <p:cNvSpPr txBox="true"/>
          <p:nvPr/>
        </p:nvSpPr>
        <p:spPr>
          <a:xfrm rot="0" flipH="false" flipV="false">
            <a:off x="4029075" y="409989"/>
            <a:ext cx="4133850" cy="4572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marL="0" lvl="0" algn="ctr" defTabSz="914400">
              <a:lnSpc>
                <a:spcPct val="100000"/>
              </a:lnSpc>
              <a:defRPr sz="1800">
                <a:solidFill>
                  <a:srgbClr val="000000">
                    <a:alpha val="100000"/>
                  </a:srgbClr>
                </a:solidFill>
                <a:latin typeface="等线"/>
                <a:ea typeface="等线"/>
              </a:defRPr>
            </a:pPr>
            <a:r>
              <a:rPr lang="en-US" sz="2400" b="true" i="false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5</a:t>
            </a:r>
            <a:r>
              <a:rPr lang="zh-CN" sz="2400" b="true" i="false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、</a:t>
            </a:r>
            <a:r>
              <a:rPr lang="en-US" sz="2400" b="true" i="false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link</a:t>
            </a:r>
            <a:r>
              <a:rPr lang="zh-CN" sz="2400" b="true" i="false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节点</a:t>
            </a:r>
            <a:endParaRPr/>
          </a:p>
        </p:txBody>
      </p:sp>
      <p:sp>
        <p:nvSpPr>
          <p:cNvPr id="25" name="1"/>
          <p:cNvSpPr txBox="true"/>
          <p:nvPr/>
        </p:nvSpPr>
        <p:spPr>
          <a:xfrm flipH="true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>
            <a:defPPr>
              <a:defRPr lang="zh-CN"/>
            </a:defPPr>
            <a:lvl1pPr marL="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false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false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6" name="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 flipH="false" flipV="false">
            <a:off x="630891" y="2009890"/>
            <a:ext cx="2781300" cy="660400"/>
          </a:xfrm>
          <a:prstGeom prst="rect"/>
        </p:spPr>
      </p:pic>
      <p:pic>
        <p:nvPicPr>
          <p:cNvPr id="27" name="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 flipH="false" flipV="false">
            <a:off x="630891" y="2670290"/>
            <a:ext cx="5295900" cy="2514600"/>
          </a:xfrm>
          <a:prstGeom prst="rect"/>
        </p:spPr>
      </p:pic>
      <p:pic>
        <p:nvPicPr>
          <p:cNvPr id="28" name="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 rot="0" flipH="false" flipV="false">
            <a:off x="6894689" y="2009890"/>
            <a:ext cx="2692400" cy="622300"/>
          </a:xfrm>
          <a:prstGeom prst="rect"/>
        </p:spPr>
      </p:pic>
      <p:pic>
        <p:nvPicPr>
          <p:cNvPr id="29" name="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 rot="0" flipH="false" flipV="false">
            <a:off x="6894689" y="2591849"/>
            <a:ext cx="3594100" cy="990600"/>
          </a:xfrm>
          <a:prstGeom prst="rect"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3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稻壳儿春秋广告/盗版必究        原创来源：http://chn.docer.com/works?userid=199329941#!/work_time"/>
          <p:cNvSpPr txBox="true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1000">
                <a:solidFill>
                  <a:srgbClr val="262626">
                    <a:alpha val="100000"/>
                  </a:srgbClr>
                </a:solidFill>
                <a:latin typeface="黑体"/>
                <a:ea typeface="黑体"/>
              </a:rPr>
              <a:t>3-3 </a:t>
            </a:r>
            <a:r>
              <a:rPr lang="zh-CN" sz="1000">
                <a:solidFill>
                  <a:srgbClr val="262626">
                    <a:alpha val="100000"/>
                  </a:srgbClr>
                </a:solidFill>
                <a:latin typeface="黑体"/>
                <a:ea typeface="黑体"/>
              </a:rPr>
              <a:t>其他通用类型节点</a:t>
            </a:r>
            <a:endParaRPr/>
          </a:p>
        </p:txBody>
      </p:sp>
      <p:sp>
        <p:nvSpPr>
          <p:cNvPr id="32" name="稻壳儿春秋广告/盗版必究        原创来源：http://chn.docer.com/works?userid=199329941#!/work_time"/>
          <p:cNvSpPr txBox="true"/>
          <p:nvPr/>
        </p:nvSpPr>
        <p:spPr>
          <a:xfrm rot="0" flipH="false" flipV="false">
            <a:off x="4029075" y="409989"/>
            <a:ext cx="4133850" cy="4572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marL="0" lvl="0" algn="ctr" defTabSz="914400">
              <a:lnSpc>
                <a:spcPct val="100000"/>
              </a:lnSpc>
              <a:defRPr sz="1800">
                <a:solidFill>
                  <a:srgbClr val="000000">
                    <a:alpha val="100000"/>
                  </a:srgbClr>
                </a:solidFill>
                <a:latin typeface="等线"/>
                <a:ea typeface="等线"/>
              </a:defRPr>
            </a:pPr>
            <a:r>
              <a:rPr lang="en-US" sz="2400" b="true" i="false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5</a:t>
            </a:r>
            <a:r>
              <a:rPr lang="zh-CN" sz="2400" b="true" i="false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、</a:t>
            </a:r>
            <a:r>
              <a:rPr lang="en-US" sz="2400" b="true" i="false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link</a:t>
            </a:r>
            <a:r>
              <a:rPr lang="zh-CN" sz="2400" b="true" i="false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节点</a:t>
            </a:r>
            <a:endParaRPr/>
          </a:p>
        </p:txBody>
      </p:sp>
      <p:sp>
        <p:nvSpPr>
          <p:cNvPr id="33" name="1"/>
          <p:cNvSpPr txBox="true"/>
          <p:nvPr/>
        </p:nvSpPr>
        <p:spPr>
          <a:xfrm flipH="true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>
            <a:defPPr>
              <a:defRPr lang="zh-CN"/>
            </a:defPPr>
            <a:lvl1pPr marL="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false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false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4" name="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 flipH="false" flipV="false">
            <a:off x="630891" y="2009890"/>
            <a:ext cx="2781300" cy="660400"/>
          </a:xfrm>
          <a:prstGeom prst="rect"/>
        </p:spPr>
      </p:pic>
      <p:pic>
        <p:nvPicPr>
          <p:cNvPr id="35" name="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 flipH="false" flipV="false">
            <a:off x="630891" y="2670290"/>
            <a:ext cx="5295900" cy="2514600"/>
          </a:xfrm>
          <a:prstGeom prst="rect"/>
        </p:spPr>
      </p:pic>
      <p:pic>
        <p:nvPicPr>
          <p:cNvPr id="36" name="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 rot="0" flipH="false" flipV="false">
            <a:off x="6894689" y="2009890"/>
            <a:ext cx="2692400" cy="622300"/>
          </a:xfrm>
          <a:prstGeom prst="rect"/>
        </p:spPr>
      </p:pic>
      <p:pic>
        <p:nvPicPr>
          <p:cNvPr id="37" name="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 rot="0" flipH="false" flipV="false">
            <a:off x="6894689" y="2632190"/>
            <a:ext cx="3594100" cy="990600"/>
          </a:xfrm>
          <a:prstGeom prst="rect"/>
        </p:spPr>
      </p:pic>
      <p:pic>
        <p:nvPicPr>
          <p:cNvPr id="38" name=""/>
          <p:cNvPicPr>
            <a:picLocks noChangeAspect="true"/>
          </p:cNvPicPr>
          <p:nvPr/>
        </p:nvPicPr>
        <p:blipFill>
          <a:blip r:embed="rId6"/>
          <a:stretch>
            <a:fillRect/>
          </a:stretch>
        </p:blipFill>
        <p:spPr>
          <a:xfrm rot="0" flipH="false" flipV="false">
            <a:off x="7148689" y="4218268"/>
            <a:ext cx="3086100" cy="1346200"/>
          </a:xfrm>
          <a:prstGeom prst="rect"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3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稻壳儿春秋广告/盗版必究        原创来源：http://chn.docer.com/works?userid=199329941#!/work_time"/>
          <p:cNvSpPr txBox="true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1000">
                <a:solidFill>
                  <a:srgbClr val="262626">
                    <a:alpha val="100000"/>
                  </a:srgbClr>
                </a:solidFill>
                <a:latin typeface="黑体"/>
                <a:ea typeface="黑体"/>
              </a:rPr>
              <a:t>3-3 </a:t>
            </a:r>
            <a:r>
              <a:rPr lang="zh-CN" sz="1000">
                <a:solidFill>
                  <a:srgbClr val="262626">
                    <a:alpha val="100000"/>
                  </a:srgbClr>
                </a:solidFill>
                <a:latin typeface="黑体"/>
                <a:ea typeface="黑体"/>
              </a:rPr>
              <a:t>其他通用类型节点</a:t>
            </a:r>
            <a:endParaRPr/>
          </a:p>
        </p:txBody>
      </p:sp>
      <p:sp>
        <p:nvSpPr>
          <p:cNvPr id="41" name="稻壳儿春秋广告/盗版必究        原创来源：http://chn.docer.com/works?userid=199329941#!/work_time"/>
          <p:cNvSpPr txBox="true"/>
          <p:nvPr/>
        </p:nvSpPr>
        <p:spPr>
          <a:xfrm rot="0" flipH="false" flipV="false">
            <a:off x="4029075" y="409989"/>
            <a:ext cx="4133850" cy="457200"/>
          </a:xfrm>
          <a:prstGeom prst="rect">
            <a:avLst/>
          </a:prstGeom>
          <a:noFill/>
          <a:ln/>
        </p:spPr>
        <p:txBody>
          <a:bodyPr vert="horz" wrap="square" rtlCol="false" anchor="t">
            <a:spAutoFit/>
          </a:bodyPr>
          <a:lstStyle/>
          <a:p>
            <a:pPr marL="0" lvl="0" indent="0" algn="ctr" defTabSz="914400">
              <a:lnSpc>
                <a:spcPct val="100000"/>
              </a:lnSpc>
              <a:defRPr sz="1800">
                <a:solidFill>
                  <a:srgbClr val="000000">
                    <a:alpha val="100000"/>
                  </a:srgbClr>
                </a:solidFill>
                <a:latin typeface="等线"/>
                <a:ea typeface="等线"/>
              </a:defRPr>
            </a:pPr>
            <a:r>
              <a:rPr lang="en-US" sz="2400" b="true" i="false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6</a:t>
            </a:r>
            <a:r>
              <a:rPr lang="zh-CN" sz="2400" b="true" i="false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、</a:t>
            </a:r>
            <a:r>
              <a:rPr lang="en-US" sz="2400" b="true" i="false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comment</a:t>
            </a:r>
            <a:r>
              <a:rPr lang="zh-CN" sz="2400" b="true" i="false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节点</a:t>
            </a:r>
            <a:endParaRPr/>
          </a:p>
        </p:txBody>
      </p:sp>
      <p:sp>
        <p:nvSpPr>
          <p:cNvPr id="42" name="1"/>
          <p:cNvSpPr txBox="true"/>
          <p:nvPr/>
        </p:nvSpPr>
        <p:spPr>
          <a:xfrm flipH="true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>
            <a:defPPr>
              <a:defRPr lang="zh-CN"/>
            </a:defPPr>
            <a:lvl1pPr marL="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false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false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43" name="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 flipH="false" flipV="false">
            <a:off x="2605368" y="2235200"/>
            <a:ext cx="7333723" cy="2034613"/>
          </a:xfrm>
          <a:prstGeom prst="rect"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4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稻壳儿春秋广告/盗版必究        原创来源：http://chn.docer.com/works?userid=199329941#!/work_time"/>
          <p:cNvSpPr txBox="true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1000">
                <a:solidFill>
                  <a:srgbClr val="262626">
                    <a:alpha val="100000"/>
                  </a:srgbClr>
                </a:solidFill>
                <a:latin typeface="黑体"/>
                <a:ea typeface="黑体"/>
              </a:rPr>
              <a:t>3-3 </a:t>
            </a:r>
            <a:r>
              <a:rPr lang="zh-CN" sz="1000">
                <a:solidFill>
                  <a:srgbClr val="262626">
                    <a:alpha val="100000"/>
                  </a:srgbClr>
                </a:solidFill>
                <a:latin typeface="黑体"/>
                <a:ea typeface="黑体"/>
              </a:rPr>
              <a:t>其他通用类型节点</a:t>
            </a:r>
            <a:endParaRPr/>
          </a:p>
        </p:txBody>
      </p:sp>
      <p:sp>
        <p:nvSpPr>
          <p:cNvPr id="46" name="稻壳儿春秋广告/盗版必究        原创来源：http://chn.docer.com/works?userid=199329941#!/work_time"/>
          <p:cNvSpPr txBox="true"/>
          <p:nvPr/>
        </p:nvSpPr>
        <p:spPr>
          <a:xfrm rot="0" flipH="false" flipV="false">
            <a:off x="4029075" y="409989"/>
            <a:ext cx="4133850" cy="457200"/>
          </a:xfrm>
          <a:prstGeom prst="rect">
            <a:avLst/>
          </a:prstGeom>
          <a:noFill/>
          <a:ln/>
        </p:spPr>
        <p:txBody>
          <a:bodyPr vert="horz" wrap="square" rtlCol="false" anchor="t">
            <a:spAutoFit/>
          </a:bodyPr>
          <a:lstStyle/>
          <a:p>
            <a:pPr marL="0" lvl="0" indent="0" algn="ctr" defTabSz="914400">
              <a:lnSpc>
                <a:spcPct val="100000"/>
              </a:lnSpc>
              <a:defRPr sz="1800">
                <a:solidFill>
                  <a:srgbClr val="000000">
                    <a:alpha val="100000"/>
                  </a:srgbClr>
                </a:solidFill>
                <a:latin typeface="等线"/>
                <a:ea typeface="等线"/>
              </a:defRPr>
            </a:pPr>
            <a:r>
              <a:rPr lang="en-US" sz="2400" b="true" i="false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6</a:t>
            </a:r>
            <a:r>
              <a:rPr lang="zh-CN" sz="2400" b="true" i="false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、</a:t>
            </a:r>
            <a:r>
              <a:rPr lang="en-US" sz="2400" b="true" i="false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comment</a:t>
            </a:r>
            <a:r>
              <a:rPr lang="zh-CN" sz="2400" b="true" i="false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节点</a:t>
            </a:r>
            <a:endParaRPr/>
          </a:p>
        </p:txBody>
      </p:sp>
      <p:sp>
        <p:nvSpPr>
          <p:cNvPr id="47" name="1"/>
          <p:cNvSpPr txBox="true"/>
          <p:nvPr/>
        </p:nvSpPr>
        <p:spPr>
          <a:xfrm flipH="true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>
            <a:defPPr>
              <a:defRPr lang="zh-CN"/>
            </a:defPPr>
            <a:lvl1pPr marL="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false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false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48" name="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 flipH="false" flipV="false">
            <a:off x="723900" y="1977091"/>
            <a:ext cx="5943600" cy="2641600"/>
          </a:xfrm>
          <a:prstGeom prst="rect"/>
        </p:spPr>
      </p:pic>
      <p:pic>
        <p:nvPicPr>
          <p:cNvPr id="49" name="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 flipH="false" flipV="false">
            <a:off x="7348444" y="1402976"/>
            <a:ext cx="3949700" cy="3467100"/>
          </a:xfrm>
          <a:prstGeom prst="rect"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稻壳儿春秋广告/盗版必究        原创来源：http://chn.docer.com/works?userid=199329941#!/work_time"/>
          <p:cNvSpPr txBox="true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1000">
                <a:solidFill>
                  <a:srgbClr val="262626">
                    <a:alpha val="100000"/>
                  </a:srgbClr>
                </a:solidFill>
                <a:latin typeface="黑体"/>
                <a:ea typeface="黑体"/>
              </a:rPr>
              <a:t>3-3 </a:t>
            </a:r>
            <a:r>
              <a:rPr lang="zh-CN" sz="1000">
                <a:solidFill>
                  <a:srgbClr val="262626">
                    <a:alpha val="100000"/>
                  </a:srgbClr>
                </a:solidFill>
                <a:latin typeface="黑体"/>
                <a:ea typeface="黑体"/>
              </a:rPr>
              <a:t>其他通用类型节点</a:t>
            </a:r>
            <a:endParaRPr/>
          </a:p>
        </p:txBody>
      </p:sp>
      <p:sp>
        <p:nvSpPr>
          <p:cNvPr id="52" name="稻壳儿春秋广告/盗版必究        原创来源：http://chn.docer.com/works?userid=199329941#!/work_time"/>
          <p:cNvSpPr txBox="true"/>
          <p:nvPr/>
        </p:nvSpPr>
        <p:spPr>
          <a:xfrm rot="0" flipH="false" flipV="false">
            <a:off x="4029075" y="409989"/>
            <a:ext cx="4133850" cy="457200"/>
          </a:xfrm>
          <a:prstGeom prst="rect">
            <a:avLst/>
          </a:prstGeom>
          <a:noFill/>
          <a:ln/>
        </p:spPr>
        <p:txBody>
          <a:bodyPr vert="horz" wrap="square" rtlCol="false" anchor="t">
            <a:spAutoFit/>
          </a:bodyPr>
          <a:lstStyle/>
          <a:p>
            <a:pPr marL="0" lvl="0" indent="0" algn="ctr" defTabSz="914400">
              <a:lnSpc>
                <a:spcPct val="100000"/>
              </a:lnSpc>
              <a:defRPr sz="1800">
                <a:solidFill>
                  <a:srgbClr val="000000">
                    <a:alpha val="100000"/>
                  </a:srgbClr>
                </a:solidFill>
                <a:latin typeface="等线"/>
                <a:ea typeface="等线"/>
              </a:defRPr>
            </a:pPr>
            <a:r>
              <a:rPr lang="en-US" sz="2400" b="true" i="false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6</a:t>
            </a:r>
            <a:r>
              <a:rPr lang="zh-CN" sz="2400" b="true" i="false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、</a:t>
            </a:r>
            <a:r>
              <a:rPr lang="en-US" sz="2400" b="true" i="false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comment</a:t>
            </a:r>
            <a:r>
              <a:rPr lang="zh-CN" sz="2400" b="true" i="false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节点</a:t>
            </a:r>
            <a:endParaRPr/>
          </a:p>
        </p:txBody>
      </p:sp>
      <p:sp>
        <p:nvSpPr>
          <p:cNvPr id="53" name="1"/>
          <p:cNvSpPr txBox="true"/>
          <p:nvPr/>
        </p:nvSpPr>
        <p:spPr>
          <a:xfrm flipH="true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>
            <a:defPPr>
              <a:defRPr lang="zh-CN"/>
            </a:defPPr>
            <a:lvl1pPr marL="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false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false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54" name="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 flipH="false" flipV="false">
            <a:off x="1499721" y="1663700"/>
            <a:ext cx="8859744" cy="3236193"/>
          </a:xfrm>
          <a:prstGeom prst="rect"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5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稻壳儿春秋广告/盗版必究        原创来源：http://chn.docer.com/works?userid=199329941#!/work_time"/>
          <p:cNvSpPr txBox="true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1000">
                <a:solidFill>
                  <a:srgbClr val="262626">
                    <a:alpha val="100000"/>
                  </a:srgbClr>
                </a:solidFill>
                <a:latin typeface="黑体"/>
                <a:ea typeface="黑体"/>
              </a:rPr>
              <a:t>3-3 </a:t>
            </a:r>
            <a:r>
              <a:rPr lang="zh-CN" sz="1000">
                <a:solidFill>
                  <a:srgbClr val="262626">
                    <a:alpha val="100000"/>
                  </a:srgbClr>
                </a:solidFill>
                <a:latin typeface="黑体"/>
                <a:ea typeface="黑体"/>
              </a:rPr>
              <a:t>其他通用类型节点</a:t>
            </a:r>
            <a:endParaRPr/>
          </a:p>
        </p:txBody>
      </p:sp>
      <p:sp>
        <p:nvSpPr>
          <p:cNvPr id="57" name="稻壳儿春秋广告/盗版必究        原创来源：http://chn.docer.com/works?userid=199329941#!/work_time"/>
          <p:cNvSpPr txBox="true"/>
          <p:nvPr/>
        </p:nvSpPr>
        <p:spPr>
          <a:xfrm rot="0" flipH="false" flipV="false">
            <a:off x="4029075" y="409989"/>
            <a:ext cx="4133850" cy="457200"/>
          </a:xfrm>
          <a:prstGeom prst="rect">
            <a:avLst/>
          </a:prstGeom>
          <a:noFill/>
          <a:ln/>
        </p:spPr>
        <p:txBody>
          <a:bodyPr vert="horz" wrap="square" rtlCol="false" anchor="t">
            <a:spAutoFit/>
          </a:bodyPr>
          <a:lstStyle/>
          <a:p>
            <a:pPr marL="0" lvl="0" indent="0" algn="ctr" defTabSz="914400">
              <a:lnSpc>
                <a:spcPct val="100000"/>
              </a:lnSpc>
              <a:defRPr sz="1800">
                <a:solidFill>
                  <a:srgbClr val="000000">
                    <a:alpha val="100000"/>
                  </a:srgbClr>
                </a:solidFill>
                <a:latin typeface="等线"/>
                <a:ea typeface="等线"/>
              </a:defRPr>
            </a:pPr>
            <a:r>
              <a:rPr lang="zh-CN" sz="2400" b="true" i="false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小节实践</a:t>
            </a:r>
            <a:endParaRPr/>
          </a:p>
        </p:txBody>
      </p:sp>
      <p:sp>
        <p:nvSpPr>
          <p:cNvPr id="58" name="1"/>
          <p:cNvSpPr txBox="true"/>
          <p:nvPr/>
        </p:nvSpPr>
        <p:spPr>
          <a:xfrm flipH="true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>
            <a:defPPr>
              <a:defRPr lang="zh-CN"/>
            </a:defPPr>
            <a:lvl1pPr marL="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false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false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9" name=""/>
          <p:cNvSpPr txBox="true"/>
          <p:nvPr/>
        </p:nvSpPr>
        <p:spPr>
          <a:xfrm rot="0" flipH="false" flipV="false">
            <a:off x="2924735" y="2299447"/>
            <a:ext cx="7324538" cy="173990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pPr/>
            <a:r>
              <a:rPr lang="zh-CN"/>
              <a:t>要求：</a:t>
            </a:r>
            <a:endParaRPr/>
          </a:p>
          <a:p>
            <a:pPr marL="285750" indent="-285750">
              <a:buFont typeface="Arial" charset="0"/>
              <a:buChar char="•"/>
            </a:pPr>
            <a:r>
              <a:rPr lang="zh-CN"/>
              <a:t>新建两个流程（流程</a:t>
            </a:r>
            <a:r>
              <a:rPr lang="en-US"/>
              <a:t>1</a:t>
            </a:r>
            <a:r>
              <a:rPr lang="zh-CN"/>
              <a:t>、流程</a:t>
            </a:r>
            <a:r>
              <a:rPr lang="en-US"/>
              <a:t>2</a:t>
            </a:r>
            <a:r>
              <a:rPr lang="zh-CN"/>
              <a:t>），</a:t>
            </a:r>
            <a:endParaRPr/>
          </a:p>
          <a:p>
            <a:pPr marL="285750" indent="-285750">
              <a:buFont typeface="Arial" charset="0"/>
              <a:buChar char="•"/>
            </a:pPr>
            <a:r>
              <a:rPr lang="zh-CN"/>
              <a:t>使用本节所学节点，将流程</a:t>
            </a:r>
            <a:r>
              <a:rPr lang="en-US"/>
              <a:t>1</a:t>
            </a:r>
            <a:r>
              <a:rPr lang="zh-CN"/>
              <a:t>中的数据发送至流程</a:t>
            </a:r>
            <a:r>
              <a:rPr lang="en-US"/>
              <a:t>2</a:t>
            </a:r>
            <a:r>
              <a:rPr lang="zh-CN"/>
              <a:t>中进行打印显示；</a:t>
            </a:r>
            <a:endParaRPr/>
          </a:p>
          <a:p>
            <a:pPr marL="285750" indent="-285750">
              <a:buFont typeface="Arial" charset="0"/>
              <a:buChar char="•"/>
            </a:pPr>
            <a:r>
              <a:rPr lang="zh-CN"/>
              <a:t>在流程</a:t>
            </a:r>
            <a:r>
              <a:rPr lang="en-US"/>
              <a:t>2</a:t>
            </a:r>
            <a:r>
              <a:rPr lang="zh-CN"/>
              <a:t>消息打印完成后马上触发消息打印完成提示进行打印；</a:t>
            </a:r>
            <a:endParaRPr/>
          </a:p>
          <a:p>
            <a:pPr marL="285750" indent="-285750">
              <a:buFont typeface="Arial" charset="0"/>
              <a:buChar char="•"/>
            </a:pPr>
            <a:r>
              <a:rPr lang="zh-CN"/>
              <a:t>消息传递过程中可以监控任意节点的异常情况，</a:t>
            </a:r>
            <a:endParaRPr/>
          </a:p>
          <a:p>
            <a:pPr marL="285750" indent="-285750">
              <a:buFont typeface="Arial" charset="0"/>
              <a:buChar char="•"/>
            </a:pPr>
            <a:r>
              <a:rPr lang="zh-CN"/>
              <a:t>如有异常情况，将异常情况信息打印至调试窗口并打印报警提示。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7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稻壳儿春秋广告/盗版必究        原创来源：http://chn.docer.com/works?userid=199329941#!/work_time"/>
          <p:cNvSpPr txBox="true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1000">
                <a:solidFill>
                  <a:srgbClr val="262626">
                    <a:alpha val="100000"/>
                  </a:srgbClr>
                </a:solidFill>
                <a:latin typeface="黑体"/>
                <a:ea typeface="黑体"/>
              </a:rPr>
              <a:t>3-3 </a:t>
            </a:r>
            <a:r>
              <a:rPr lang="zh-CN" sz="1000">
                <a:solidFill>
                  <a:srgbClr val="262626">
                    <a:alpha val="100000"/>
                  </a:srgbClr>
                </a:solidFill>
                <a:latin typeface="黑体"/>
                <a:ea typeface="黑体"/>
              </a:rPr>
              <a:t>其他通用类型节点</a:t>
            </a:r>
            <a:endParaRPr/>
          </a:p>
        </p:txBody>
      </p:sp>
      <p:sp>
        <p:nvSpPr>
          <p:cNvPr id="75" name="稻壳儿春秋广告/盗版必究        原创来源：http://chn.docer.com/works?userid=199329941#!/work_time"/>
          <p:cNvSpPr txBox="true"/>
          <p:nvPr/>
        </p:nvSpPr>
        <p:spPr>
          <a:xfrm rot="0" flipH="false" flipV="false">
            <a:off x="4029075" y="409989"/>
            <a:ext cx="4133850" cy="457200"/>
          </a:xfrm>
          <a:prstGeom prst="rect">
            <a:avLst/>
          </a:prstGeom>
          <a:noFill/>
          <a:ln/>
        </p:spPr>
        <p:txBody>
          <a:bodyPr vert="horz" wrap="square" rtlCol="false" anchor="t">
            <a:spAutoFit/>
          </a:bodyPr>
          <a:lstStyle/>
          <a:p>
            <a:pPr marL="0" lvl="0" indent="0" algn="ctr" defTabSz="914400">
              <a:lnSpc>
                <a:spcPct val="100000"/>
              </a:lnSpc>
              <a:defRPr sz="1800">
                <a:solidFill>
                  <a:srgbClr val="000000">
                    <a:alpha val="100000"/>
                  </a:srgbClr>
                </a:solidFill>
                <a:latin typeface="等线"/>
                <a:ea typeface="等线"/>
              </a:defRPr>
            </a:pPr>
            <a:r>
              <a:rPr lang="zh-CN" sz="2400" b="true" i="false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小节实践</a:t>
            </a:r>
            <a:endParaRPr/>
          </a:p>
        </p:txBody>
      </p:sp>
      <p:sp>
        <p:nvSpPr>
          <p:cNvPr id="76" name="1"/>
          <p:cNvSpPr txBox="true"/>
          <p:nvPr/>
        </p:nvSpPr>
        <p:spPr>
          <a:xfrm flipH="true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>
            <a:defPPr>
              <a:defRPr lang="zh-CN"/>
            </a:defPPr>
            <a:lvl1pPr marL="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false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false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77" name="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 flipH="false" flipV="false">
            <a:off x="4291293" y="1333873"/>
            <a:ext cx="4350429" cy="2425326"/>
          </a:xfrm>
          <a:prstGeom prst="rect"/>
        </p:spPr>
      </p:pic>
      <p:pic>
        <p:nvPicPr>
          <p:cNvPr id="78" name="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 flipH="false" flipV="false">
            <a:off x="2407397" y="4238438"/>
            <a:ext cx="7861300" cy="1346200"/>
          </a:xfrm>
          <a:prstGeom prst="rect"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9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稻壳儿春秋广告/盗版必究        原创来源：http://chn.docer.com/works?userid=199329941#!/work_time"/>
          <p:cNvSpPr txBox="true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1000">
                <a:solidFill>
                  <a:srgbClr val="262626">
                    <a:alpha val="100000"/>
                  </a:srgbClr>
                </a:solidFill>
                <a:latin typeface="黑体"/>
                <a:ea typeface="黑体"/>
              </a:rPr>
              <a:t>3-3 </a:t>
            </a:r>
            <a:r>
              <a:rPr lang="zh-CN" sz="1000">
                <a:solidFill>
                  <a:srgbClr val="262626">
                    <a:alpha val="100000"/>
                  </a:srgbClr>
                </a:solidFill>
                <a:latin typeface="黑体"/>
                <a:ea typeface="黑体"/>
              </a:rPr>
              <a:t>其他通用类型节点</a:t>
            </a:r>
            <a:endParaRPr/>
          </a:p>
        </p:txBody>
      </p:sp>
      <p:sp>
        <p:nvSpPr>
          <p:cNvPr id="92" name="稻壳儿春秋广告/盗版必究        原创来源：http://chn.docer.com/works?userid=199329941#!/work_time"/>
          <p:cNvSpPr txBox="true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1</a:t>
            </a:r>
            <a:r>
              <a:rPr lang="zh-CN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、通用类型节点介绍</a:t>
            </a:r>
            <a:endParaRPr/>
          </a:p>
        </p:txBody>
      </p:sp>
      <p:sp>
        <p:nvSpPr>
          <p:cNvPr id="93" name="1"/>
          <p:cNvSpPr txBox="true"/>
          <p:nvPr/>
        </p:nvSpPr>
        <p:spPr>
          <a:xfrm flipH="true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>
            <a:defPPr>
              <a:defRPr lang="zh-CN"/>
            </a:defPPr>
            <a:lvl1pPr marL="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false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false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94" name="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 flipH="false" flipV="false">
            <a:off x="5145368" y="1240742"/>
            <a:ext cx="1677031" cy="4376644"/>
          </a:xfrm>
          <a:prstGeom prst="rect"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7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false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false" vertOverflow="overflow" horzOverflow="overflow" vert="horz" wrap="square" lIns="91440" tIns="45720" rIns="91440" bIns="45720" numCol="1" spcCol="0" rtlCol="false" fromWordArt="false" anchor="ctr" anchorCtr="false" forceAA="false" compatLnSpc="true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1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true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false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2" name="斜纹 5"/>
          <p:cNvSpPr/>
          <p:nvPr/>
        </p:nvSpPr>
        <p:spPr>
          <a:xfrm flipH="true" flipV="true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true">
            <a:gsLst>
              <a:gs pos="10000">
                <a:srgbClr val="000046"/>
              </a:gs>
              <a:gs pos="90000">
                <a:srgbClr val="1CB5E0"/>
              </a:gs>
            </a:gsLst>
            <a:lin ang="0" scaled="false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false" vertOverflow="overflow" horzOverflow="overflow" vert="horz" wrap="square" lIns="91440" tIns="45720" rIns="91440" bIns="45720" numCol="1" spcCol="0" rtlCol="false" fromWordArt="false" anchor="ctr" anchorCtr="false" forceAA="false" compatLnSpc="true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3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false" vertOverflow="overflow" horzOverflow="overflow" vert="horz" wrap="square" lIns="91440" tIns="45720" rIns="91440" bIns="45720" numCol="1" spcCol="0" rtlCol="false" fromWordArt="false" anchor="ctr" anchorCtr="false" forceAA="false" compatLnSpc="true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4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false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false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85" name="文本框 11"/>
          <p:cNvSpPr txBox="true"/>
          <p:nvPr/>
        </p:nvSpPr>
        <p:spPr>
          <a:xfrm>
            <a:off x="1146175" y="2723515"/>
            <a:ext cx="6672580" cy="101473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dist"/>
            <a:r>
              <a:rPr lang="zh-CN" altLang="zh-CN" sz="6000" b="true"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希望大家学有所成</a:t>
            </a:r>
            <a:endParaRPr lang="zh-CN" altLang="zh-CN" sz="6000" b="true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86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false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false" anchor="ctr"/>
          <a:lstStyle/>
          <a:p>
            <a:pPr marL="0" marR="0" lvl="0" indent="0" algn="ctr" defTabSz="914400" rtl="false" eaLnBrk="true" fontAlgn="auto" latinLnBrk="false" hangingPunct="tru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false" lang="zh-CN" altLang="en-US" sz="1800" b="false" i="false" u="none" strike="noStrike" kern="1200" cap="none" spc="0" normalizeH="false" baseline="0" noProof="false" dirty="false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87" name="文本框 16"/>
          <p:cNvSpPr txBox="true"/>
          <p:nvPr/>
        </p:nvSpPr>
        <p:spPr>
          <a:xfrm>
            <a:off x="1559536" y="4834672"/>
            <a:ext cx="888154" cy="3683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marL="0" marR="0" lvl="0" indent="0" algn="l" defTabSz="914400" rtl="false" eaLnBrk="true" fontAlgn="auto" latinLnBrk="false" hangingPunct="tru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false" lang="en-US" sz="1800" b="false" i="false" u="none" strike="noStrike" kern="1200" cap="none" spc="0" normalizeH="false" baseline="0" noProof="false" dirty="false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END</a:t>
            </a:r>
            <a:endParaRPr kumimoji="false" lang="en-US" sz="1800" b="false" i="false" u="none" strike="noStrike" kern="1200" cap="none" spc="0" normalizeH="false" baseline="0" noProof="false" dirty="false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88" name="文本框 17"/>
          <p:cNvSpPr txBox="true"/>
          <p:nvPr/>
        </p:nvSpPr>
        <p:spPr>
          <a:xfrm>
            <a:off x="1171146" y="1747177"/>
            <a:ext cx="2745157" cy="7683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/>
            <a:r>
              <a:rPr lang="zh-CN" altLang="en-US" sz="4400" b="true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false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本篇结束</a:t>
            </a:r>
            <a:endParaRPr lang="zh-CN" altLang="en-US" sz="4400" b="true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false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89" name="1"/>
          <p:cNvSpPr txBox="true"/>
          <p:nvPr/>
        </p:nvSpPr>
        <p:spPr>
          <a:xfrm flipH="true">
            <a:off x="-139625" y="3738001"/>
            <a:ext cx="4987141" cy="3111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>
            <a:defPPr>
              <a:defRPr lang="zh-CN"/>
            </a:defPPr>
            <a:lvl1pPr marL="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false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false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9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稻壳儿春秋广告/盗版必究        原创来源：http://chn.docer.com/works?userid=199329941#!/work_time"/>
          <p:cNvSpPr txBox="true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1000">
                <a:solidFill>
                  <a:srgbClr val="262626">
                    <a:alpha val="100000"/>
                  </a:srgbClr>
                </a:solidFill>
                <a:latin typeface="黑体"/>
                <a:ea typeface="黑体"/>
              </a:rPr>
              <a:t>3-3 </a:t>
            </a:r>
            <a:r>
              <a:rPr lang="zh-CN" sz="1000">
                <a:solidFill>
                  <a:srgbClr val="262626">
                    <a:alpha val="100000"/>
                  </a:srgbClr>
                </a:solidFill>
                <a:latin typeface="黑体"/>
                <a:ea typeface="黑体"/>
              </a:rPr>
              <a:t>其他通用类型节点</a:t>
            </a:r>
            <a:endParaRPr/>
          </a:p>
        </p:txBody>
      </p:sp>
      <p:sp>
        <p:nvSpPr>
          <p:cNvPr id="97" name="稻壳儿春秋广告/盗版必究        原创来源：http://chn.docer.com/works?userid=199329941#!/work_time"/>
          <p:cNvSpPr txBox="true"/>
          <p:nvPr/>
        </p:nvSpPr>
        <p:spPr>
          <a:xfrm rot="0" flipH="false" flipV="false">
            <a:off x="4029075" y="409989"/>
            <a:ext cx="4133850" cy="4572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marL="0" lvl="0" algn="ctr" defTabSz="914400">
              <a:lnSpc>
                <a:spcPct val="100000"/>
              </a:lnSpc>
              <a:defRPr sz="1800">
                <a:solidFill>
                  <a:srgbClr val="000000">
                    <a:alpha val="100000"/>
                  </a:srgbClr>
                </a:solidFill>
                <a:latin typeface="等线"/>
                <a:ea typeface="等线"/>
              </a:defRPr>
            </a:pPr>
            <a:r>
              <a:rPr lang="en-US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2</a:t>
            </a:r>
            <a:r>
              <a:rPr lang="zh-CN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、</a:t>
            </a:r>
            <a:r>
              <a:rPr lang="en-US" sz="2400" b="true" i="false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c</a:t>
            </a:r>
            <a:r>
              <a:rPr lang="en-US" sz="2400" b="true" i="false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om</a:t>
            </a:r>
            <a:r>
              <a:rPr lang="en-US" sz="2400" b="true" i="false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plete</a:t>
            </a:r>
            <a:r>
              <a:rPr lang="zh-CN" sz="2400" b="true" i="false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节点</a:t>
            </a:r>
            <a:endParaRPr/>
          </a:p>
        </p:txBody>
      </p:sp>
      <p:sp>
        <p:nvSpPr>
          <p:cNvPr id="98" name="1"/>
          <p:cNvSpPr txBox="true"/>
          <p:nvPr/>
        </p:nvSpPr>
        <p:spPr>
          <a:xfrm flipH="true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>
            <a:defPPr>
              <a:defRPr lang="zh-CN"/>
            </a:defPPr>
            <a:lvl1pPr marL="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false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false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99" name="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 flipH="false" flipV="false">
            <a:off x="2702485" y="2343150"/>
            <a:ext cx="7493000" cy="1828800"/>
          </a:xfrm>
          <a:prstGeom prst="rect"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0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稻壳儿春秋广告/盗版必究        原创来源：http://chn.docer.com/works?userid=199329941#!/work_time"/>
          <p:cNvSpPr txBox="true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1000">
                <a:solidFill>
                  <a:srgbClr val="262626">
                    <a:alpha val="100000"/>
                  </a:srgbClr>
                </a:solidFill>
                <a:latin typeface="黑体"/>
                <a:ea typeface="黑体"/>
              </a:rPr>
              <a:t>3-3 </a:t>
            </a:r>
            <a:r>
              <a:rPr lang="zh-CN" sz="1000">
                <a:solidFill>
                  <a:srgbClr val="262626">
                    <a:alpha val="100000"/>
                  </a:srgbClr>
                </a:solidFill>
                <a:latin typeface="黑体"/>
                <a:ea typeface="黑体"/>
              </a:rPr>
              <a:t>其他通用类型节点</a:t>
            </a:r>
            <a:endParaRPr/>
          </a:p>
        </p:txBody>
      </p:sp>
      <p:sp>
        <p:nvSpPr>
          <p:cNvPr id="102" name="稻壳儿春秋广告/盗版必究        原创来源：http://chn.docer.com/works?userid=199329941#!/work_time"/>
          <p:cNvSpPr txBox="true"/>
          <p:nvPr/>
        </p:nvSpPr>
        <p:spPr>
          <a:xfrm rot="0" flipH="false" flipV="false">
            <a:off x="4029075" y="409989"/>
            <a:ext cx="4133850" cy="4572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marL="0" lvl="0" algn="ctr" defTabSz="914400">
              <a:lnSpc>
                <a:spcPct val="100000"/>
              </a:lnSpc>
              <a:defRPr sz="1800">
                <a:solidFill>
                  <a:srgbClr val="000000">
                    <a:alpha val="100000"/>
                  </a:srgbClr>
                </a:solidFill>
                <a:latin typeface="等线"/>
                <a:ea typeface="等线"/>
              </a:defRPr>
            </a:pPr>
            <a:r>
              <a:rPr lang="en-US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2</a:t>
            </a:r>
            <a:r>
              <a:rPr lang="zh-CN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、</a:t>
            </a:r>
            <a:r>
              <a:rPr lang="en-US" sz="2400" b="true" i="false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c</a:t>
            </a:r>
            <a:r>
              <a:rPr lang="en-US" sz="2400" b="true" i="false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om</a:t>
            </a:r>
            <a:r>
              <a:rPr lang="en-US" sz="2400" b="true" i="false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plete</a:t>
            </a:r>
            <a:r>
              <a:rPr lang="zh-CN" sz="2400" b="true" i="false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节点</a:t>
            </a:r>
            <a:endParaRPr/>
          </a:p>
        </p:txBody>
      </p:sp>
      <p:sp>
        <p:nvSpPr>
          <p:cNvPr id="103" name="1"/>
          <p:cNvSpPr txBox="true"/>
          <p:nvPr/>
        </p:nvSpPr>
        <p:spPr>
          <a:xfrm flipH="true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>
            <a:defPPr>
              <a:defRPr lang="zh-CN"/>
            </a:defPPr>
            <a:lvl1pPr marL="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false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false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04" name="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 flipH="false" flipV="false">
            <a:off x="1660915" y="1112299"/>
            <a:ext cx="3652419" cy="5032561"/>
          </a:xfrm>
          <a:prstGeom prst="rect"/>
        </p:spPr>
      </p:pic>
      <p:pic>
        <p:nvPicPr>
          <p:cNvPr id="105" name="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 flipH="false" flipV="false">
            <a:off x="5746376" y="1487394"/>
            <a:ext cx="5600700" cy="1079500"/>
          </a:xfrm>
          <a:prstGeom prst="rect"/>
        </p:spPr>
      </p:pic>
      <p:pic>
        <p:nvPicPr>
          <p:cNvPr id="106" name="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 rot="0" flipH="false" flipV="false">
            <a:off x="5830799" y="2622176"/>
            <a:ext cx="5431853" cy="3628579"/>
          </a:xfrm>
          <a:prstGeom prst="rect"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0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稻壳儿春秋广告/盗版必究        原创来源：http://chn.docer.com/works?userid=199329941#!/work_time"/>
          <p:cNvSpPr txBox="true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1000">
                <a:solidFill>
                  <a:srgbClr val="262626">
                    <a:alpha val="100000"/>
                  </a:srgbClr>
                </a:solidFill>
                <a:latin typeface="黑体"/>
                <a:ea typeface="黑体"/>
              </a:rPr>
              <a:t>3-3 </a:t>
            </a:r>
            <a:r>
              <a:rPr lang="zh-CN" sz="1000">
                <a:solidFill>
                  <a:srgbClr val="262626">
                    <a:alpha val="100000"/>
                  </a:srgbClr>
                </a:solidFill>
                <a:latin typeface="黑体"/>
                <a:ea typeface="黑体"/>
              </a:rPr>
              <a:t>其他通用类型节点</a:t>
            </a:r>
            <a:endParaRPr/>
          </a:p>
        </p:txBody>
      </p:sp>
      <p:sp>
        <p:nvSpPr>
          <p:cNvPr id="109" name="稻壳儿春秋广告/盗版必究        原创来源：http://chn.docer.com/works?userid=199329941#!/work_time"/>
          <p:cNvSpPr txBox="true"/>
          <p:nvPr/>
        </p:nvSpPr>
        <p:spPr>
          <a:xfrm rot="0" flipH="false" flipV="false">
            <a:off x="4029075" y="409989"/>
            <a:ext cx="4133850" cy="4572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marL="0" lvl="0" algn="ctr" defTabSz="914400">
              <a:lnSpc>
                <a:spcPct val="100000"/>
              </a:lnSpc>
              <a:defRPr sz="1800">
                <a:solidFill>
                  <a:srgbClr val="000000">
                    <a:alpha val="100000"/>
                  </a:srgbClr>
                </a:solidFill>
                <a:latin typeface="等线"/>
                <a:ea typeface="等线"/>
              </a:defRPr>
            </a:pPr>
            <a:r>
              <a:rPr lang="en-US" sz="2400" b="true" i="false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3</a:t>
            </a:r>
            <a:r>
              <a:rPr lang="zh-CN" sz="2400" b="true" i="false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、</a:t>
            </a:r>
            <a:r>
              <a:rPr lang="en-US" sz="2400" b="true" i="false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c</a:t>
            </a:r>
            <a:r>
              <a:rPr lang="en-US" sz="2400" b="true" i="false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atch</a:t>
            </a:r>
            <a:r>
              <a:rPr lang="zh-CN" sz="2400" b="true" i="false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节点</a:t>
            </a:r>
            <a:endParaRPr/>
          </a:p>
        </p:txBody>
      </p:sp>
      <p:sp>
        <p:nvSpPr>
          <p:cNvPr id="110" name="1"/>
          <p:cNvSpPr txBox="true"/>
          <p:nvPr/>
        </p:nvSpPr>
        <p:spPr>
          <a:xfrm flipH="true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>
            <a:defPPr>
              <a:defRPr lang="zh-CN"/>
            </a:defPPr>
            <a:lvl1pPr marL="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false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false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11" name="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 flipH="false" flipV="false">
            <a:off x="2706295" y="2006974"/>
            <a:ext cx="6779409" cy="1976717"/>
          </a:xfrm>
          <a:prstGeom prst="rect"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1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稻壳儿春秋广告/盗版必究        原创来源：http://chn.docer.com/works?userid=199329941#!/work_time"/>
          <p:cNvSpPr txBox="true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1000">
                <a:solidFill>
                  <a:srgbClr val="262626">
                    <a:alpha val="100000"/>
                  </a:srgbClr>
                </a:solidFill>
                <a:latin typeface="黑体"/>
                <a:ea typeface="黑体"/>
              </a:rPr>
              <a:t>3-3 </a:t>
            </a:r>
            <a:r>
              <a:rPr lang="zh-CN" sz="1000">
                <a:solidFill>
                  <a:srgbClr val="262626">
                    <a:alpha val="100000"/>
                  </a:srgbClr>
                </a:solidFill>
                <a:latin typeface="黑体"/>
                <a:ea typeface="黑体"/>
              </a:rPr>
              <a:t>其他通用类型节点</a:t>
            </a:r>
            <a:endParaRPr/>
          </a:p>
        </p:txBody>
      </p:sp>
      <p:sp>
        <p:nvSpPr>
          <p:cNvPr id="114" name="稻壳儿春秋广告/盗版必究        原创来源：http://chn.docer.com/works?userid=199329941#!/work_time"/>
          <p:cNvSpPr txBox="true"/>
          <p:nvPr/>
        </p:nvSpPr>
        <p:spPr>
          <a:xfrm rot="0" flipH="false" flipV="false">
            <a:off x="4029075" y="409989"/>
            <a:ext cx="4133850" cy="4572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marL="0" lvl="0" algn="ctr" defTabSz="914400">
              <a:lnSpc>
                <a:spcPct val="100000"/>
              </a:lnSpc>
              <a:defRPr sz="1800">
                <a:solidFill>
                  <a:srgbClr val="000000">
                    <a:alpha val="100000"/>
                  </a:srgbClr>
                </a:solidFill>
                <a:latin typeface="等线"/>
                <a:ea typeface="等线"/>
              </a:defRPr>
            </a:pPr>
            <a:r>
              <a:rPr lang="en-US" sz="2400" b="true" i="false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3</a:t>
            </a:r>
            <a:r>
              <a:rPr lang="zh-CN" sz="2400" b="true" i="false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、</a:t>
            </a:r>
            <a:r>
              <a:rPr lang="en-US" sz="2400" b="true" i="false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c</a:t>
            </a:r>
            <a:r>
              <a:rPr lang="en-US" sz="2400" b="true" i="false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atch</a:t>
            </a:r>
            <a:r>
              <a:rPr lang="zh-CN" sz="2400" b="true" i="false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节点</a:t>
            </a:r>
            <a:endParaRPr/>
          </a:p>
        </p:txBody>
      </p:sp>
      <p:sp>
        <p:nvSpPr>
          <p:cNvPr id="115" name="1"/>
          <p:cNvSpPr txBox="true"/>
          <p:nvPr/>
        </p:nvSpPr>
        <p:spPr>
          <a:xfrm flipH="true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>
            <a:defPPr>
              <a:defRPr lang="zh-CN"/>
            </a:defPPr>
            <a:lvl1pPr marL="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false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false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16" name="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 flipH="false" flipV="false">
            <a:off x="2361079" y="1182221"/>
            <a:ext cx="7324725" cy="2439520"/>
          </a:xfrm>
          <a:prstGeom prst="rect"/>
        </p:spPr>
      </p:pic>
      <p:pic>
        <p:nvPicPr>
          <p:cNvPr id="117" name="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 flipH="false" flipV="false">
            <a:off x="3528733" y="3621741"/>
            <a:ext cx="5746713" cy="2528821"/>
          </a:xfrm>
          <a:prstGeom prst="rect"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1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稻壳儿春秋广告/盗版必究        原创来源：http://chn.docer.com/works?userid=199329941#!/work_time"/>
          <p:cNvSpPr txBox="true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1000">
                <a:solidFill>
                  <a:srgbClr val="262626">
                    <a:alpha val="100000"/>
                  </a:srgbClr>
                </a:solidFill>
                <a:latin typeface="黑体"/>
                <a:ea typeface="黑体"/>
              </a:rPr>
              <a:t>3-3 </a:t>
            </a:r>
            <a:r>
              <a:rPr lang="zh-CN" sz="1000">
                <a:solidFill>
                  <a:srgbClr val="262626">
                    <a:alpha val="100000"/>
                  </a:srgbClr>
                </a:solidFill>
                <a:latin typeface="黑体"/>
                <a:ea typeface="黑体"/>
              </a:rPr>
              <a:t>其他通用类型节点</a:t>
            </a:r>
            <a:endParaRPr/>
          </a:p>
        </p:txBody>
      </p:sp>
      <p:sp>
        <p:nvSpPr>
          <p:cNvPr id="120" name="稻壳儿春秋广告/盗版必究        原创来源：http://chn.docer.com/works?userid=199329941#!/work_time"/>
          <p:cNvSpPr txBox="true"/>
          <p:nvPr/>
        </p:nvSpPr>
        <p:spPr>
          <a:xfrm rot="0" flipH="false" flipV="false">
            <a:off x="4029075" y="409989"/>
            <a:ext cx="4133850" cy="4572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marL="0" lvl="0" algn="ctr" defTabSz="914400">
              <a:lnSpc>
                <a:spcPct val="100000"/>
              </a:lnSpc>
              <a:defRPr sz="1800">
                <a:solidFill>
                  <a:srgbClr val="000000">
                    <a:alpha val="100000"/>
                  </a:srgbClr>
                </a:solidFill>
                <a:latin typeface="等线"/>
                <a:ea typeface="等线"/>
              </a:defRPr>
            </a:pPr>
            <a:r>
              <a:rPr lang="en-US" sz="2400" b="true" i="false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3</a:t>
            </a:r>
            <a:r>
              <a:rPr lang="zh-CN" sz="2400" b="true" i="false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、</a:t>
            </a:r>
            <a:r>
              <a:rPr lang="en-US" sz="2400" b="true" i="false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c</a:t>
            </a:r>
            <a:r>
              <a:rPr lang="en-US" sz="2400" b="true" i="false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atch</a:t>
            </a:r>
            <a:r>
              <a:rPr lang="zh-CN" sz="2400" b="true" i="false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节点</a:t>
            </a:r>
            <a:endParaRPr/>
          </a:p>
        </p:txBody>
      </p:sp>
      <p:sp>
        <p:nvSpPr>
          <p:cNvPr id="121" name="1"/>
          <p:cNvSpPr txBox="true"/>
          <p:nvPr/>
        </p:nvSpPr>
        <p:spPr>
          <a:xfrm flipH="true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>
            <a:defPPr>
              <a:defRPr lang="zh-CN"/>
            </a:defPPr>
            <a:lvl1pPr marL="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false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false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22" name="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 flipH="false" flipV="false">
            <a:off x="761626" y="2005106"/>
            <a:ext cx="4052794" cy="2527899"/>
          </a:xfrm>
          <a:prstGeom prst="rect"/>
        </p:spPr>
      </p:pic>
      <p:pic>
        <p:nvPicPr>
          <p:cNvPr id="123" name="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 flipH="false" flipV="false">
            <a:off x="6496797" y="1917764"/>
            <a:ext cx="3797300" cy="3022600"/>
          </a:xfrm>
          <a:prstGeom prst="rect"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稻壳儿春秋广告/盗版必究        原创来源：http://chn.docer.com/works?userid=199329941#!/work_time"/>
          <p:cNvSpPr txBox="true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1000">
                <a:solidFill>
                  <a:srgbClr val="262626">
                    <a:alpha val="100000"/>
                  </a:srgbClr>
                </a:solidFill>
                <a:latin typeface="黑体"/>
                <a:ea typeface="黑体"/>
              </a:rPr>
              <a:t>3-3 </a:t>
            </a:r>
            <a:r>
              <a:rPr lang="zh-CN" sz="1000">
                <a:solidFill>
                  <a:srgbClr val="262626">
                    <a:alpha val="100000"/>
                  </a:srgbClr>
                </a:solidFill>
                <a:latin typeface="黑体"/>
                <a:ea typeface="黑体"/>
              </a:rPr>
              <a:t>其他通用类型节点</a:t>
            </a:r>
            <a:endParaRPr/>
          </a:p>
        </p:txBody>
      </p:sp>
      <p:sp>
        <p:nvSpPr>
          <p:cNvPr id="126" name="稻壳儿春秋广告/盗版必究        原创来源：http://chn.docer.com/works?userid=199329941#!/work_time"/>
          <p:cNvSpPr txBox="true"/>
          <p:nvPr/>
        </p:nvSpPr>
        <p:spPr>
          <a:xfrm rot="0" flipH="false" flipV="false">
            <a:off x="4029075" y="409989"/>
            <a:ext cx="4133850" cy="4572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marL="0" lvl="0" algn="ctr" defTabSz="914400">
              <a:lnSpc>
                <a:spcPct val="100000"/>
              </a:lnSpc>
              <a:defRPr sz="1800">
                <a:solidFill>
                  <a:srgbClr val="000000">
                    <a:alpha val="100000"/>
                  </a:srgbClr>
                </a:solidFill>
                <a:latin typeface="等线"/>
                <a:ea typeface="等线"/>
              </a:defRPr>
            </a:pPr>
            <a:r>
              <a:rPr lang="en-US" sz="2400" b="true" i="false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4</a:t>
            </a:r>
            <a:r>
              <a:rPr lang="zh-CN" sz="2400" b="true" i="false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、</a:t>
            </a:r>
            <a:r>
              <a:rPr lang="en-US" sz="2400" b="true" i="false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status</a:t>
            </a:r>
            <a:endParaRPr sz="1800">
              <a:solidFill>
                <a:srgbClr val="000000">
                  <a:alpha val="100000"/>
                </a:srgbClr>
              </a:solidFill>
              <a:latin typeface="等线"/>
              <a:ea typeface="等线"/>
            </a:endParaRPr>
          </a:p>
        </p:txBody>
      </p:sp>
      <p:sp>
        <p:nvSpPr>
          <p:cNvPr id="127" name="1"/>
          <p:cNvSpPr txBox="true"/>
          <p:nvPr/>
        </p:nvSpPr>
        <p:spPr>
          <a:xfrm flipH="true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>
            <a:defPPr>
              <a:defRPr lang="zh-CN"/>
            </a:defPPr>
            <a:lvl1pPr marL="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false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false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28" name="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 flipH="false" flipV="false">
            <a:off x="2420653" y="2234453"/>
            <a:ext cx="7350694" cy="1965510"/>
          </a:xfrm>
          <a:prstGeom prst="rect"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 txBox="true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1000">
                <a:solidFill>
                  <a:srgbClr val="262626">
                    <a:alpha val="100000"/>
                  </a:srgbClr>
                </a:solidFill>
                <a:latin typeface="黑体"/>
                <a:ea typeface="黑体"/>
              </a:rPr>
              <a:t>3-3 </a:t>
            </a:r>
            <a:r>
              <a:rPr lang="zh-CN" sz="1000">
                <a:solidFill>
                  <a:srgbClr val="262626">
                    <a:alpha val="100000"/>
                  </a:srgbClr>
                </a:solidFill>
                <a:latin typeface="黑体"/>
                <a:ea typeface="黑体"/>
              </a:rPr>
              <a:t>其他通用类型节点</a:t>
            </a:r>
            <a:endParaRPr/>
          </a:p>
        </p:txBody>
      </p:sp>
      <p:sp>
        <p:nvSpPr>
          <p:cNvPr id="3" name="稻壳儿春秋广告/盗版必究        原创来源：http://chn.docer.com/works?userid=199329941#!/work_time"/>
          <p:cNvSpPr txBox="true"/>
          <p:nvPr/>
        </p:nvSpPr>
        <p:spPr>
          <a:xfrm rot="0" flipH="false" flipV="false">
            <a:off x="4029075" y="409989"/>
            <a:ext cx="4133850" cy="4572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marL="0" lvl="0" algn="ctr" defTabSz="914400">
              <a:lnSpc>
                <a:spcPct val="100000"/>
              </a:lnSpc>
              <a:defRPr sz="1800">
                <a:solidFill>
                  <a:srgbClr val="000000">
                    <a:alpha val="100000"/>
                  </a:srgbClr>
                </a:solidFill>
                <a:latin typeface="等线"/>
                <a:ea typeface="等线"/>
              </a:defRPr>
            </a:pPr>
            <a:r>
              <a:rPr lang="en-US" sz="2400" b="true" i="false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4</a:t>
            </a:r>
            <a:r>
              <a:rPr lang="zh-CN" sz="2400" b="true" i="false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、</a:t>
            </a:r>
            <a:r>
              <a:rPr lang="en-US" sz="2400" b="true" i="false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status</a:t>
            </a:r>
            <a:r>
              <a:rPr lang="zh-CN" sz="2400" b="true" i="false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节点</a:t>
            </a:r>
            <a:endParaRPr/>
          </a:p>
        </p:txBody>
      </p:sp>
      <p:sp>
        <p:nvSpPr>
          <p:cNvPr id="4" name="1"/>
          <p:cNvSpPr txBox="true"/>
          <p:nvPr/>
        </p:nvSpPr>
        <p:spPr>
          <a:xfrm flipH="true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>
            <a:defPPr>
              <a:defRPr lang="zh-CN"/>
            </a:defPPr>
            <a:lvl1pPr marL="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false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false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5" name="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 flipH="false" flipV="false">
            <a:off x="4364581" y="1112299"/>
            <a:ext cx="3483158" cy="5052731"/>
          </a:xfrm>
          <a:prstGeom prst="rect"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true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false"/>
        </a:gradFill>
        <a:gradFill rotWithShape="true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false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false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true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false"/>
        </a:gradFill>
      </a:bgFillStyleLst>
    </a:fmtScheme>
  </a:themeElements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true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false"/>
        </a:gradFill>
        <a:gradFill rotWithShape="true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false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false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true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false"/>
        </a:gradFill>
      </a:bgFillStyleLst>
    </a:fmtScheme>
  </a:themeElements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true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false"/>
        </a:gradFill>
        <a:gradFill rotWithShape="true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false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false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true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false"/>
        </a:gradFill>
      </a:bgFillStyleLst>
    </a:fmtScheme>
  </a:themeElements>
</a:theme>
</file>

<file path=docProps/app.xml><?xml version="1.0" encoding="utf-8"?>
<Properties xmlns:vt="http://schemas.openxmlformats.org/officeDocument/2006/docPropsVTypes" xmlns="http://schemas.openxmlformats.org/officeDocument/2006/extended-properties">
  <Application>Tencent office</Application>
</Properties>
</file>

<file path=docProps/core.xml><?xml version="1.0" encoding="utf-8"?>
<cp:coreProperties xmlns:xsi="http://www.w3.org/2001/XMLSchema-instance" xmlns:cp="http://schemas.openxmlformats.org/package/2006/metadata/core-properties" xmlns:dcmitype="http://purl.org/dc/dcmitype/" xmlns:dc="http://purl.org/dc/elements/1.1/" xmlns:dcterms="http://purl.org/dc/terms/">
  <dcterms:created xsi:type="dcterms:W3CDTF">2024-01-14T18:44:23Z</dcterms:created>
  <dcterms:modified xsi:type="dcterms:W3CDTF">2024-01-14T18:44:23Z</dcterms:modified>
</cp:coreProperties>
</file>