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9" r:id="rId6"/>
    <p:sldId id="260" r:id="rId7"/>
    <p:sldId id="261" r:id="rId8"/>
    <p:sldId id="262" r:id="rId9"/>
    <p:sldId id="263" r:id="rId10"/>
    <p:sldId id="264" r:id="rId11"/>
    <p:sldId id="265" r:id="rId12"/>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userDrawn="1">
          <p15:clr>
            <a:srgbClr val="A4A3A4"/>
          </p15:clr>
        </p15:guide>
        <p15:guide id="2" pos="38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CB5E0"/>
    <a:srgbClr val="00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50" d="100"/>
          <a:sy n="50" d="100"/>
        </p:scale>
        <p:origin x="906" y="462"/>
      </p:cViewPr>
      <p:guideLst>
        <p:guide orient="horz" pos="2141"/>
        <p:guide pos="38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gs" Target="tags/tag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idx="2147483647"/>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9" name=""/>
        <p:cNvGrpSpPr/>
        <p:nvPr/>
      </p:nvGrpSpPr>
      <p:grpSpPr>
        <a:xfrm>
          <a:off x="0" y="0"/>
          <a:ext cx="0" cy="0"/>
          <a:chOff x="0" y="0"/>
          <a:chExt cx="0" cy="0"/>
        </a:xfrm>
      </p:grpSpPr>
      <p:sp>
        <p:nvSpPr>
          <p:cNvPr id="10" name="幻灯片图像占位符 1"/>
          <p:cNvSpPr>
            <a:spLocks noGrp="1" noRot="1" noChangeAspect="1"/>
          </p:cNvSpPr>
          <p:nvPr>
            <p:ph type="sldImg" idx="2147483647"/>
          </p:nvPr>
        </p:nvSpPr>
        <p:spPr/>
      </p:sp>
      <p:sp>
        <p:nvSpPr>
          <p:cNvPr id="11" name="备注占位符 2"/>
          <p:cNvSpPr>
            <a:spLocks noGrp="1"/>
          </p:cNvSpPr>
          <p:nvPr>
            <p:ph type="body" idx="1"/>
          </p:nvPr>
        </p:nvSpPr>
        <p:spPr/>
        <p:txBody>
          <a:bodyPr/>
          <a:lstStyle/>
          <a:p>
            <a:endParaRPr lang="zh-CN" altLang="en-US"/>
          </a:p>
        </p:txBody>
      </p:sp>
      <p:sp>
        <p:nvSpPr>
          <p:cNvPr id="12"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21" name=""/>
        <p:cNvGrpSpPr/>
        <p:nvPr/>
      </p:nvGrpSpPr>
      <p:grpSpPr>
        <a:xfrm>
          <a:off x="0" y="0"/>
          <a:ext cx="0" cy="0"/>
          <a:chOff x="0" y="0"/>
          <a:chExt cx="0" cy="0"/>
        </a:xfrm>
      </p:grpSpPr>
      <p:sp>
        <p:nvSpPr>
          <p:cNvPr id="22" name="幻灯片图像占位符 1"/>
          <p:cNvSpPr>
            <a:spLocks noGrp="1" noRot="1" noChangeAspect="1"/>
          </p:cNvSpPr>
          <p:nvPr>
            <p:ph type="sldImg" idx="2147483647"/>
          </p:nvPr>
        </p:nvSpPr>
        <p:spPr/>
      </p:sp>
      <p:sp>
        <p:nvSpPr>
          <p:cNvPr id="23" name="备注占位符 2"/>
          <p:cNvSpPr>
            <a:spLocks noGrp="1"/>
          </p:cNvSpPr>
          <p:nvPr>
            <p:ph type="body" idx="1"/>
          </p:nvPr>
        </p:nvSpPr>
        <p:spPr/>
        <p:txBody>
          <a:bodyPr/>
          <a:lstStyle/>
          <a:p>
            <a:endParaRPr lang="zh-CN" altLang="en-US"/>
          </a:p>
        </p:txBody>
      </p:sp>
      <p:sp>
        <p:nvSpPr>
          <p:cNvPr id="24"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25" name=""/>
        <p:cNvGrpSpPr/>
        <p:nvPr/>
      </p:nvGrpSpPr>
      <p:grpSpPr>
        <a:xfrm>
          <a:off x="0" y="0"/>
          <a:ext cx="0" cy="0"/>
          <a:chOff x="0" y="0"/>
          <a:chExt cx="0" cy="0"/>
        </a:xfrm>
      </p:grpSpPr>
      <p:sp>
        <p:nvSpPr>
          <p:cNvPr id="26" name="幻灯片图像占位符 1"/>
          <p:cNvSpPr>
            <a:spLocks noGrp="1" noRot="1" noChangeAspect="1"/>
          </p:cNvSpPr>
          <p:nvPr>
            <p:ph type="sldImg" idx="2147483647"/>
          </p:nvPr>
        </p:nvSpPr>
        <p:spPr/>
      </p:sp>
      <p:sp>
        <p:nvSpPr>
          <p:cNvPr id="27" name="备注占位符 2"/>
          <p:cNvSpPr>
            <a:spLocks noGrp="1"/>
          </p:cNvSpPr>
          <p:nvPr>
            <p:ph type="body" idx="1"/>
          </p:nvPr>
        </p:nvSpPr>
        <p:spPr/>
        <p:txBody>
          <a:bodyPr/>
          <a:lstStyle/>
          <a:p>
            <a:endParaRPr lang="zh-CN" altLang="en-US"/>
          </a:p>
        </p:txBody>
      </p:sp>
      <p:sp>
        <p:nvSpPr>
          <p:cNvPr id="28"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29" name=""/>
        <p:cNvGrpSpPr/>
        <p:nvPr/>
      </p:nvGrpSpPr>
      <p:grpSpPr>
        <a:xfrm>
          <a:off x="0" y="0"/>
          <a:ext cx="0" cy="0"/>
          <a:chOff x="0" y="0"/>
          <a:chExt cx="0" cy="0"/>
        </a:xfrm>
      </p:grpSpPr>
      <p:sp>
        <p:nvSpPr>
          <p:cNvPr id="30" name="幻灯片图像占位符 1"/>
          <p:cNvSpPr>
            <a:spLocks noGrp="1" noRot="1" noChangeAspect="1"/>
          </p:cNvSpPr>
          <p:nvPr>
            <p:ph type="sldImg" idx="2147483647"/>
          </p:nvPr>
        </p:nvSpPr>
        <p:spPr/>
      </p:sp>
      <p:sp>
        <p:nvSpPr>
          <p:cNvPr id="31" name="备注占位符 2"/>
          <p:cNvSpPr>
            <a:spLocks noGrp="1"/>
          </p:cNvSpPr>
          <p:nvPr>
            <p:ph type="body" idx="1"/>
          </p:nvPr>
        </p:nvSpPr>
        <p:spPr/>
        <p:txBody>
          <a:bodyPr/>
          <a:lstStyle/>
          <a:p>
            <a:endParaRPr lang="zh-CN" altLang="en-US"/>
          </a:p>
        </p:txBody>
      </p:sp>
      <p:sp>
        <p:nvSpPr>
          <p:cNvPr id="32"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33" name=""/>
        <p:cNvGrpSpPr/>
        <p:nvPr/>
      </p:nvGrpSpPr>
      <p:grpSpPr>
        <a:xfrm>
          <a:off x="0" y="0"/>
          <a:ext cx="0" cy="0"/>
          <a:chOff x="0" y="0"/>
          <a:chExt cx="0" cy="0"/>
        </a:xfrm>
      </p:grpSpPr>
      <p:sp>
        <p:nvSpPr>
          <p:cNvPr id="34" name="幻灯片图像占位符 1"/>
          <p:cNvSpPr>
            <a:spLocks noGrp="1" noRot="1" noChangeAspect="1"/>
          </p:cNvSpPr>
          <p:nvPr>
            <p:ph type="sldImg" idx="2147483647"/>
          </p:nvPr>
        </p:nvSpPr>
        <p:spPr/>
      </p:sp>
      <p:sp>
        <p:nvSpPr>
          <p:cNvPr id="35" name="备注占位符 2"/>
          <p:cNvSpPr>
            <a:spLocks noGrp="1"/>
          </p:cNvSpPr>
          <p:nvPr>
            <p:ph type="body" idx="1"/>
          </p:nvPr>
        </p:nvSpPr>
        <p:spPr/>
        <p:txBody>
          <a:bodyPr/>
          <a:lstStyle/>
          <a:p>
            <a:endParaRPr lang="zh-CN" altLang="en-US"/>
          </a:p>
        </p:txBody>
      </p:sp>
      <p:sp>
        <p:nvSpPr>
          <p:cNvPr id="36"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37" name=""/>
        <p:cNvGrpSpPr/>
        <p:nvPr/>
      </p:nvGrpSpPr>
      <p:grpSpPr>
        <a:xfrm>
          <a:off x="0" y="0"/>
          <a:ext cx="0" cy="0"/>
          <a:chOff x="0" y="0"/>
          <a:chExt cx="0" cy="0"/>
        </a:xfrm>
      </p:grpSpPr>
      <p:sp>
        <p:nvSpPr>
          <p:cNvPr id="38" name="幻灯片图像占位符 1"/>
          <p:cNvSpPr>
            <a:spLocks noGrp="1" noRot="1" noChangeAspect="1"/>
          </p:cNvSpPr>
          <p:nvPr>
            <p:ph type="sldImg" idx="2147483647"/>
          </p:nvPr>
        </p:nvSpPr>
        <p:spPr/>
      </p:sp>
      <p:sp>
        <p:nvSpPr>
          <p:cNvPr id="39" name="备注占位符 2"/>
          <p:cNvSpPr>
            <a:spLocks noGrp="1"/>
          </p:cNvSpPr>
          <p:nvPr>
            <p:ph type="body" idx="1"/>
          </p:nvPr>
        </p:nvSpPr>
        <p:spPr/>
        <p:txBody>
          <a:bodyPr/>
          <a:lstStyle/>
          <a:p>
            <a:endParaRPr lang="zh-CN" altLang="en-US"/>
          </a:p>
        </p:txBody>
      </p:sp>
      <p:sp>
        <p:nvSpPr>
          <p:cNvPr id="40"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147483647"/>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5" name=""/>
        <p:cNvGrpSpPr/>
        <p:nvPr/>
      </p:nvGrpSpPr>
      <p:grpSpPr>
        <a:xfrm>
          <a:off x="0" y="0"/>
          <a:ext cx="0" cy="0"/>
          <a:chOff x="0" y="0"/>
          <a:chExt cx="0" cy="0"/>
        </a:xfrm>
      </p:grpSpPr>
      <p:sp>
        <p:nvSpPr>
          <p:cNvPr id="6" name="幻灯片图像占位符 1"/>
          <p:cNvSpPr>
            <a:spLocks noGrp="1" noRot="1" noChangeAspect="1"/>
          </p:cNvSpPr>
          <p:nvPr>
            <p:ph type="sldImg" idx="2147483647"/>
          </p:nvPr>
        </p:nvSpPr>
        <p:spPr/>
      </p:sp>
      <p:sp>
        <p:nvSpPr>
          <p:cNvPr id="7" name="备注占位符 2"/>
          <p:cNvSpPr>
            <a:spLocks noGrp="1"/>
          </p:cNvSpPr>
          <p:nvPr>
            <p:ph type="body" idx="1"/>
          </p:nvPr>
        </p:nvSpPr>
        <p:spPr/>
        <p:txBody>
          <a:bodyPr/>
          <a:lstStyle/>
          <a:p>
            <a:endParaRPr lang="zh-CN" altLang="en-US"/>
          </a:p>
        </p:txBody>
      </p:sp>
      <p:sp>
        <p:nvSpPr>
          <p:cNvPr id="8"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idx="2147483647"/>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EC9BFD-607D-42AC-9594-1FE88A60EA60}" type="datetimeFigureOut">
              <a:rPr/>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64" name=""/>
        <p:cNvGrpSpPr/>
        <p:nvPr/>
      </p:nvGrpSpPr>
      <p:grpSpPr>
        <a:xfrm>
          <a:off x="0" y="0"/>
          <a:ext cx="0" cy="0"/>
          <a:chOff x="0" y="0"/>
          <a:chExt cx="0" cy="0"/>
        </a:xfrm>
      </p:grpSpPr>
      <p:sp>
        <p:nvSpPr>
          <p:cNvPr id="65" name="标题 1"/>
          <p:cNvSpPr>
            <a:spLocks noGrp="1"/>
          </p:cNvSpPr>
          <p:nvPr>
            <p:ph type="title" idx="2147483647"/>
          </p:nvPr>
        </p:nvSpPr>
        <p:spPr/>
        <p:txBody>
          <a:bodyPr/>
          <a:lstStyle/>
          <a:p>
            <a:r>
              <a:rPr lang="zh-CN" altLang="en-US"/>
              <a:t>单击此处编辑母版标题样式</a:t>
            </a:r>
            <a:endParaRPr lang="zh-CN" altLang="en-US"/>
          </a:p>
        </p:txBody>
      </p:sp>
      <p:sp>
        <p:nvSpPr>
          <p:cNvPr id="66"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7" name="日期占位符 3"/>
          <p:cNvSpPr>
            <a:spLocks noGrp="1"/>
          </p:cNvSpPr>
          <p:nvPr>
            <p:ph type="dt" sz="half" idx="10"/>
          </p:nvPr>
        </p:nvSpPr>
        <p:spPr/>
        <p:txBody>
          <a:bodyPr/>
          <a:lstStyle/>
          <a:p>
            <a:fld id="{5EEC9BFD-607D-42AC-9594-1FE88A60EA60}" type="datetimeFigureOut">
              <a:rPr/>
            </a:fld>
            <a:endParaRPr lang="zh-CN" altLang="en-US"/>
          </a:p>
        </p:txBody>
      </p:sp>
      <p:sp>
        <p:nvSpPr>
          <p:cNvPr id="68" name="页脚占位符 4"/>
          <p:cNvSpPr>
            <a:spLocks noGrp="1"/>
          </p:cNvSpPr>
          <p:nvPr>
            <p:ph type="ftr" sz="quarter" idx="11"/>
          </p:nvPr>
        </p:nvSpPr>
        <p:spPr/>
        <p:txBody>
          <a:bodyPr/>
          <a:lstStyle/>
          <a:p>
            <a:endParaRPr lang="zh-CN" altLang="en-US"/>
          </a:p>
        </p:txBody>
      </p:sp>
      <p:sp>
        <p:nvSpPr>
          <p:cNvPr id="69"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13" name=""/>
        <p:cNvGrpSpPr/>
        <p:nvPr/>
      </p:nvGrpSpPr>
      <p:grpSpPr>
        <a:xfrm>
          <a:off x="0" y="0"/>
          <a:ext cx="0" cy="0"/>
          <a:chOff x="0" y="0"/>
          <a:chExt cx="0" cy="0"/>
        </a:xfrm>
      </p:grpSpPr>
      <p:sp>
        <p:nvSpPr>
          <p:cNvPr id="14" name="竖排标题 1"/>
          <p:cNvSpPr>
            <a:spLocks noGrp="1"/>
          </p:cNvSpPr>
          <p:nvPr>
            <p:ph type="title" orient="vert" idx="2147483647"/>
          </p:nvPr>
        </p:nvSpPr>
        <p:spPr>
          <a:xfrm>
            <a:off x="8724900" y="365125"/>
            <a:ext cx="2628900" cy="5811838"/>
          </a:xfrm>
        </p:spPr>
        <p:txBody>
          <a:bodyPr vert="eaVert"/>
          <a:lstStyle/>
          <a:p>
            <a:r>
              <a:rPr lang="zh-CN" altLang="en-US"/>
              <a:t>单击此处编辑母版标题样式</a:t>
            </a:r>
            <a:endParaRPr lang="zh-CN" altLang="en-US"/>
          </a:p>
        </p:txBody>
      </p:sp>
      <p:sp>
        <p:nvSpPr>
          <p:cNvPr id="15"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6" name="日期占位符 3"/>
          <p:cNvSpPr>
            <a:spLocks noGrp="1"/>
          </p:cNvSpPr>
          <p:nvPr>
            <p:ph type="dt" sz="half" idx="10"/>
          </p:nvPr>
        </p:nvSpPr>
        <p:spPr/>
        <p:txBody>
          <a:bodyPr/>
          <a:lstStyle/>
          <a:p>
            <a:fld id="{5EEC9BFD-607D-42AC-9594-1FE88A60EA60}" type="datetimeFigureOut">
              <a:rPr/>
            </a:fld>
            <a:endParaRPr lang="zh-CN" altLang="en-US"/>
          </a:p>
        </p:txBody>
      </p:sp>
      <p:sp>
        <p:nvSpPr>
          <p:cNvPr id="17" name="页脚占位符 4"/>
          <p:cNvSpPr>
            <a:spLocks noGrp="1"/>
          </p:cNvSpPr>
          <p:nvPr>
            <p:ph type="ftr" sz="quarter" idx="11"/>
          </p:nvPr>
        </p:nvSpPr>
        <p:spPr/>
        <p:txBody>
          <a:bodyPr/>
          <a:lstStyle/>
          <a:p>
            <a:endParaRPr lang="zh-CN" altLang="en-US"/>
          </a:p>
        </p:txBody>
      </p:sp>
      <p:sp>
        <p:nvSpPr>
          <p:cNvPr id="1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70" name=""/>
        <p:cNvGrpSpPr/>
        <p:nvPr/>
      </p:nvGrpSpPr>
      <p:grpSpPr>
        <a:xfrm>
          <a:off x="0" y="0"/>
          <a:ext cx="0" cy="0"/>
          <a:chOff x="0" y="0"/>
          <a:chExt cx="0" cy="0"/>
        </a:xfrm>
      </p:grpSpPr>
      <p:sp>
        <p:nvSpPr>
          <p:cNvPr id="71" name="标题 1"/>
          <p:cNvSpPr>
            <a:spLocks noGrp="1"/>
          </p:cNvSpPr>
          <p:nvPr>
            <p:ph type="ctrTitle" idx="2147483647"/>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7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3" name="日期占位符 3"/>
          <p:cNvSpPr>
            <a:spLocks noGrp="1"/>
          </p:cNvSpPr>
          <p:nvPr>
            <p:ph type="dt" sz="half" idx="10"/>
          </p:nvPr>
        </p:nvSpPr>
        <p:spPr/>
        <p:txBody>
          <a:bodyPr/>
          <a:lstStyle/>
          <a:p>
            <a:fld id="{5EEC9BFD-607D-42AC-9594-1FE88A60EA60}" type="datetimeFigureOut">
              <a:rPr/>
            </a:fld>
            <a:endParaRPr lang="zh-CN" altLang="en-US"/>
          </a:p>
        </p:txBody>
      </p:sp>
      <p:sp>
        <p:nvSpPr>
          <p:cNvPr id="74" name="页脚占位符 4"/>
          <p:cNvSpPr>
            <a:spLocks noGrp="1"/>
          </p:cNvSpPr>
          <p:nvPr>
            <p:ph type="ftr" sz="quarter" idx="11"/>
          </p:nvPr>
        </p:nvSpPr>
        <p:spPr/>
        <p:txBody>
          <a:bodyPr/>
          <a:lstStyle/>
          <a:p>
            <a:endParaRPr lang="zh-CN" altLang="en-US"/>
          </a:p>
        </p:txBody>
      </p:sp>
      <p:sp>
        <p:nvSpPr>
          <p:cNvPr id="75"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76" name=""/>
        <p:cNvGrpSpPr/>
        <p:nvPr/>
      </p:nvGrpSpPr>
      <p:grpSpPr>
        <a:xfrm>
          <a:off x="0" y="0"/>
          <a:ext cx="0" cy="0"/>
          <a:chOff x="0" y="0"/>
          <a:chExt cx="0" cy="0"/>
        </a:xfrm>
      </p:grpSpPr>
      <p:sp>
        <p:nvSpPr>
          <p:cNvPr id="77" name="标题 1"/>
          <p:cNvSpPr>
            <a:spLocks noGrp="1"/>
          </p:cNvSpPr>
          <p:nvPr>
            <p:ph type="title" idx="2147483647"/>
          </p:nvPr>
        </p:nvSpPr>
        <p:spPr/>
        <p:txBody>
          <a:bodyPr/>
          <a:lstStyle/>
          <a:p>
            <a:r>
              <a:rPr lang="zh-CN" altLang="en-US"/>
              <a:t>单击此处编辑母版标题样式</a:t>
            </a:r>
            <a:endParaRPr lang="zh-CN" altLang="en-US"/>
          </a:p>
        </p:txBody>
      </p:sp>
      <p:sp>
        <p:nvSpPr>
          <p:cNvPr id="78"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9" name="日期占位符 3"/>
          <p:cNvSpPr>
            <a:spLocks noGrp="1"/>
          </p:cNvSpPr>
          <p:nvPr>
            <p:ph type="dt" sz="half" idx="10"/>
          </p:nvPr>
        </p:nvSpPr>
        <p:spPr/>
        <p:txBody>
          <a:bodyPr/>
          <a:lstStyle/>
          <a:p>
            <a:fld id="{5EEC9BFD-607D-42AC-9594-1FE88A60EA60}" type="datetimeFigureOut">
              <a:rPr/>
            </a:fld>
            <a:endParaRPr lang="zh-CN" altLang="en-US"/>
          </a:p>
        </p:txBody>
      </p:sp>
      <p:sp>
        <p:nvSpPr>
          <p:cNvPr id="80" name="页脚占位符 4"/>
          <p:cNvSpPr>
            <a:spLocks noGrp="1"/>
          </p:cNvSpPr>
          <p:nvPr>
            <p:ph type="ftr" sz="quarter" idx="11"/>
          </p:nvPr>
        </p:nvSpPr>
        <p:spPr/>
        <p:txBody>
          <a:bodyPr/>
          <a:lstStyle/>
          <a:p>
            <a:endParaRPr lang="zh-CN" altLang="en-US"/>
          </a:p>
        </p:txBody>
      </p:sp>
      <p:sp>
        <p:nvSpPr>
          <p:cNvPr id="81"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节标题">
    <p:spTree>
      <p:nvGrpSpPr>
        <p:cNvPr id="93" name=""/>
        <p:cNvGrpSpPr/>
        <p:nvPr/>
      </p:nvGrpSpPr>
      <p:grpSpPr>
        <a:xfrm>
          <a:off x="0" y="0"/>
          <a:ext cx="0" cy="0"/>
          <a:chOff x="0" y="0"/>
          <a:chExt cx="0" cy="0"/>
        </a:xfrm>
      </p:grpSpPr>
      <p:sp>
        <p:nvSpPr>
          <p:cNvPr id="94" name="标题 1"/>
          <p:cNvSpPr>
            <a:spLocks noGrp="1"/>
          </p:cNvSpPr>
          <p:nvPr>
            <p:ph type="title" idx="2147483647"/>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95"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96" name="日期占位符 3"/>
          <p:cNvSpPr>
            <a:spLocks noGrp="1"/>
          </p:cNvSpPr>
          <p:nvPr>
            <p:ph type="dt" sz="half" idx="10"/>
          </p:nvPr>
        </p:nvSpPr>
        <p:spPr/>
        <p:txBody>
          <a:bodyPr/>
          <a:lstStyle/>
          <a:p>
            <a:fld id="{5EEC9BFD-607D-42AC-9594-1FE88A60EA60}" type="datetimeFigureOut">
              <a:rPr/>
            </a:fld>
            <a:endParaRPr lang="zh-CN" altLang="en-US"/>
          </a:p>
        </p:txBody>
      </p:sp>
      <p:sp>
        <p:nvSpPr>
          <p:cNvPr id="97" name="页脚占位符 4"/>
          <p:cNvSpPr>
            <a:spLocks noGrp="1"/>
          </p:cNvSpPr>
          <p:nvPr>
            <p:ph type="ftr" sz="quarter" idx="11"/>
          </p:nvPr>
        </p:nvSpPr>
        <p:spPr/>
        <p:txBody>
          <a:bodyPr/>
          <a:lstStyle/>
          <a:p>
            <a:endParaRPr lang="zh-CN" altLang="en-US"/>
          </a:p>
        </p:txBody>
      </p:sp>
      <p:sp>
        <p:nvSpPr>
          <p:cNvPr id="9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两栏内容">
    <p:spTree>
      <p:nvGrpSpPr>
        <p:cNvPr id="99" name=""/>
        <p:cNvGrpSpPr/>
        <p:nvPr/>
      </p:nvGrpSpPr>
      <p:grpSpPr>
        <a:xfrm>
          <a:off x="0" y="0"/>
          <a:ext cx="0" cy="0"/>
          <a:chOff x="0" y="0"/>
          <a:chExt cx="0" cy="0"/>
        </a:xfrm>
      </p:grpSpPr>
      <p:sp>
        <p:nvSpPr>
          <p:cNvPr id="100" name="标题 1"/>
          <p:cNvSpPr>
            <a:spLocks noGrp="1"/>
          </p:cNvSpPr>
          <p:nvPr>
            <p:ph type="title" idx="2147483647"/>
          </p:nvPr>
        </p:nvSpPr>
        <p:spPr/>
        <p:txBody>
          <a:bodyPr/>
          <a:lstStyle/>
          <a:p>
            <a:r>
              <a:rPr lang="zh-CN" altLang="en-US"/>
              <a:t>单击此处编辑母版标题样式</a:t>
            </a:r>
            <a:endParaRPr lang="zh-CN" altLang="en-US"/>
          </a:p>
        </p:txBody>
      </p:sp>
      <p:sp>
        <p:nvSpPr>
          <p:cNvPr id="101"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 name="日期占位符 4"/>
          <p:cNvSpPr>
            <a:spLocks noGrp="1"/>
          </p:cNvSpPr>
          <p:nvPr>
            <p:ph type="dt" sz="half" idx="10"/>
          </p:nvPr>
        </p:nvSpPr>
        <p:spPr/>
        <p:txBody>
          <a:bodyPr/>
          <a:lstStyle/>
          <a:p>
            <a:fld id="{5EEC9BFD-607D-42AC-9594-1FE88A60EA60}" type="datetimeFigureOut">
              <a:rPr/>
            </a:fld>
            <a:endParaRPr lang="zh-CN" altLang="en-US"/>
          </a:p>
        </p:txBody>
      </p:sp>
      <p:sp>
        <p:nvSpPr>
          <p:cNvPr id="104" name="页脚占位符 5"/>
          <p:cNvSpPr>
            <a:spLocks noGrp="1"/>
          </p:cNvSpPr>
          <p:nvPr>
            <p:ph type="ftr" sz="quarter" idx="11"/>
          </p:nvPr>
        </p:nvSpPr>
        <p:spPr/>
        <p:txBody>
          <a:bodyPr/>
          <a:lstStyle/>
          <a:p>
            <a:endParaRPr lang="zh-CN" altLang="en-US"/>
          </a:p>
        </p:txBody>
      </p:sp>
      <p:sp>
        <p:nvSpPr>
          <p:cNvPr id="105"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06" name=""/>
        <p:cNvGrpSpPr/>
        <p:nvPr/>
      </p:nvGrpSpPr>
      <p:grpSpPr>
        <a:xfrm>
          <a:off x="0" y="0"/>
          <a:ext cx="0" cy="0"/>
          <a:chOff x="0" y="0"/>
          <a:chExt cx="0" cy="0"/>
        </a:xfrm>
      </p:grpSpPr>
      <p:sp>
        <p:nvSpPr>
          <p:cNvPr id="107" name="标题 1"/>
          <p:cNvSpPr>
            <a:spLocks noGrp="1"/>
          </p:cNvSpPr>
          <p:nvPr>
            <p:ph type="title" idx="2147483647"/>
          </p:nvPr>
        </p:nvSpPr>
        <p:spPr>
          <a:xfrm>
            <a:off x="839788" y="365125"/>
            <a:ext cx="10515600" cy="1325563"/>
          </a:xfrm>
        </p:spPr>
        <p:txBody>
          <a:bodyPr/>
          <a:lstStyle/>
          <a:p>
            <a:r>
              <a:rPr lang="zh-CN" altLang="en-US"/>
              <a:t>单击此处编辑母版标题样式</a:t>
            </a:r>
            <a:endParaRPr lang="zh-CN" altLang="en-US"/>
          </a:p>
        </p:txBody>
      </p:sp>
      <p:sp>
        <p:nvSpPr>
          <p:cNvPr id="108"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9"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0"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11"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 name="日期占位符 6"/>
          <p:cNvSpPr>
            <a:spLocks noGrp="1"/>
          </p:cNvSpPr>
          <p:nvPr>
            <p:ph type="dt" sz="half" idx="10"/>
          </p:nvPr>
        </p:nvSpPr>
        <p:spPr/>
        <p:txBody>
          <a:bodyPr/>
          <a:lstStyle/>
          <a:p>
            <a:fld id="{5EEC9BFD-607D-42AC-9594-1FE88A60EA60}" type="datetimeFigureOut">
              <a:rPr/>
            </a:fld>
            <a:endParaRPr lang="zh-CN" altLang="en-US"/>
          </a:p>
        </p:txBody>
      </p:sp>
      <p:sp>
        <p:nvSpPr>
          <p:cNvPr id="113" name="页脚占位符 7"/>
          <p:cNvSpPr>
            <a:spLocks noGrp="1"/>
          </p:cNvSpPr>
          <p:nvPr>
            <p:ph type="ftr" sz="quarter" idx="11"/>
          </p:nvPr>
        </p:nvSpPr>
        <p:spPr/>
        <p:txBody>
          <a:bodyPr/>
          <a:lstStyle/>
          <a:p>
            <a:endParaRPr lang="zh-CN" altLang="en-US"/>
          </a:p>
        </p:txBody>
      </p:sp>
      <p:sp>
        <p:nvSpPr>
          <p:cNvPr id="114"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15" name=""/>
        <p:cNvGrpSpPr/>
        <p:nvPr/>
      </p:nvGrpSpPr>
      <p:grpSpPr>
        <a:xfrm>
          <a:off x="0" y="0"/>
          <a:ext cx="0" cy="0"/>
          <a:chOff x="0" y="0"/>
          <a:chExt cx="0" cy="0"/>
        </a:xfrm>
      </p:grpSpPr>
      <p:sp>
        <p:nvSpPr>
          <p:cNvPr id="116" name="标题 1"/>
          <p:cNvSpPr>
            <a:spLocks noGrp="1"/>
          </p:cNvSpPr>
          <p:nvPr>
            <p:ph type="title" idx="2147483647"/>
          </p:nvPr>
        </p:nvSpPr>
        <p:spPr/>
        <p:txBody>
          <a:bodyPr/>
          <a:lstStyle/>
          <a:p>
            <a:r>
              <a:rPr lang="zh-CN" altLang="en-US"/>
              <a:t>单击此处编辑母版标题样式</a:t>
            </a:r>
            <a:endParaRPr lang="zh-CN" altLang="en-US"/>
          </a:p>
        </p:txBody>
      </p:sp>
      <p:sp>
        <p:nvSpPr>
          <p:cNvPr id="117" name="日期占位符 2"/>
          <p:cNvSpPr>
            <a:spLocks noGrp="1"/>
          </p:cNvSpPr>
          <p:nvPr>
            <p:ph type="dt" sz="half" idx="10"/>
          </p:nvPr>
        </p:nvSpPr>
        <p:spPr/>
        <p:txBody>
          <a:bodyPr/>
          <a:lstStyle/>
          <a:p>
            <a:fld id="{5EEC9BFD-607D-42AC-9594-1FE88A60EA60}" type="datetimeFigureOut">
              <a:rPr/>
            </a:fld>
            <a:endParaRPr lang="zh-CN" altLang="en-US"/>
          </a:p>
        </p:txBody>
      </p:sp>
      <p:sp>
        <p:nvSpPr>
          <p:cNvPr id="118" name="页脚占位符 3"/>
          <p:cNvSpPr>
            <a:spLocks noGrp="1"/>
          </p:cNvSpPr>
          <p:nvPr>
            <p:ph type="ftr" sz="quarter" idx="11"/>
          </p:nvPr>
        </p:nvSpPr>
        <p:spPr/>
        <p:txBody>
          <a:bodyPr/>
          <a:lstStyle/>
          <a:p>
            <a:endParaRPr lang="zh-CN" altLang="en-US"/>
          </a:p>
        </p:txBody>
      </p:sp>
      <p:sp>
        <p:nvSpPr>
          <p:cNvPr id="119"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20" name=""/>
        <p:cNvGrpSpPr/>
        <p:nvPr/>
      </p:nvGrpSpPr>
      <p:grpSpPr>
        <a:xfrm>
          <a:off x="0" y="0"/>
          <a:ext cx="0" cy="0"/>
          <a:chOff x="0" y="0"/>
          <a:chExt cx="0" cy="0"/>
        </a:xfrm>
      </p:grpSpPr>
      <p:sp>
        <p:nvSpPr>
          <p:cNvPr id="121" name="日期占位符 1"/>
          <p:cNvSpPr>
            <a:spLocks noGrp="1"/>
          </p:cNvSpPr>
          <p:nvPr>
            <p:ph type="dt" sz="half" idx="10"/>
          </p:nvPr>
        </p:nvSpPr>
        <p:spPr/>
        <p:txBody>
          <a:bodyPr/>
          <a:lstStyle/>
          <a:p>
            <a:fld id="{5EEC9BFD-607D-42AC-9594-1FE88A60EA60}" type="datetimeFigureOut">
              <a:rPr/>
            </a:fld>
            <a:endParaRPr lang="zh-CN" altLang="en-US"/>
          </a:p>
        </p:txBody>
      </p:sp>
      <p:sp>
        <p:nvSpPr>
          <p:cNvPr id="122" name="页脚占位符 2"/>
          <p:cNvSpPr>
            <a:spLocks noGrp="1"/>
          </p:cNvSpPr>
          <p:nvPr>
            <p:ph type="ftr" sz="quarter" idx="11"/>
          </p:nvPr>
        </p:nvSpPr>
        <p:spPr/>
        <p:txBody>
          <a:bodyPr/>
          <a:lstStyle/>
          <a:p>
            <a:endParaRPr lang="zh-CN" altLang="en-US"/>
          </a:p>
        </p:txBody>
      </p:sp>
      <p:sp>
        <p:nvSpPr>
          <p:cNvPr id="123"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24" name=""/>
        <p:cNvGrpSpPr/>
        <p:nvPr/>
      </p:nvGrpSpPr>
      <p:grpSpPr>
        <a:xfrm>
          <a:off x="0" y="0"/>
          <a:ext cx="0" cy="0"/>
          <a:chOff x="0" y="0"/>
          <a:chExt cx="0" cy="0"/>
        </a:xfrm>
      </p:grpSpPr>
      <p:sp>
        <p:nvSpPr>
          <p:cNvPr id="125"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26"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7"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28" name="日期占位符 4"/>
          <p:cNvSpPr>
            <a:spLocks noGrp="1"/>
          </p:cNvSpPr>
          <p:nvPr>
            <p:ph type="dt" sz="half" idx="10"/>
          </p:nvPr>
        </p:nvSpPr>
        <p:spPr/>
        <p:txBody>
          <a:bodyPr/>
          <a:lstStyle/>
          <a:p>
            <a:fld id="{5EEC9BFD-607D-42AC-9594-1FE88A60EA60}" type="datetimeFigureOut">
              <a:rPr/>
            </a:fld>
            <a:endParaRPr lang="zh-CN" altLang="en-US"/>
          </a:p>
        </p:txBody>
      </p:sp>
      <p:sp>
        <p:nvSpPr>
          <p:cNvPr id="129" name="页脚占位符 5"/>
          <p:cNvSpPr>
            <a:spLocks noGrp="1"/>
          </p:cNvSpPr>
          <p:nvPr>
            <p:ph type="ftr" sz="quarter" idx="11"/>
          </p:nvPr>
        </p:nvSpPr>
        <p:spPr/>
        <p:txBody>
          <a:bodyPr/>
          <a:lstStyle/>
          <a:p>
            <a:endParaRPr lang="zh-CN" altLang="en-US"/>
          </a:p>
        </p:txBody>
      </p:sp>
      <p:sp>
        <p:nvSpPr>
          <p:cNvPr id="130"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7" name=""/>
        <p:cNvGrpSpPr/>
        <p:nvPr/>
      </p:nvGrpSpPr>
      <p:grpSpPr>
        <a:xfrm>
          <a:off x="0" y="0"/>
          <a:ext cx="0" cy="0"/>
          <a:chOff x="0" y="0"/>
          <a:chExt cx="0" cy="0"/>
        </a:xfrm>
      </p:grpSpPr>
      <p:sp>
        <p:nvSpPr>
          <p:cNvPr id="8" name="标题 1"/>
          <p:cNvSpPr>
            <a:spLocks noGrp="1"/>
          </p:cNvSpPr>
          <p:nvPr>
            <p:ph type="title" idx="2147483647"/>
          </p:nvPr>
        </p:nvSpPr>
        <p:spPr/>
        <p:txBody>
          <a:bodyPr/>
          <a:lstStyle/>
          <a:p>
            <a:r>
              <a:rPr lang="zh-CN" altLang="en-US"/>
              <a:t>单击此处编辑母版标题样式</a:t>
            </a:r>
            <a:endParaRPr lang="zh-CN" altLang="en-US"/>
          </a:p>
        </p:txBody>
      </p:sp>
      <p:sp>
        <p:nvSpPr>
          <p:cNvPr id="9"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10"/>
          </p:nvPr>
        </p:nvSpPr>
        <p:spPr/>
        <p:txBody>
          <a:bodyPr/>
          <a:lstStyle/>
          <a:p>
            <a:fld id="{5EEC9BFD-607D-42AC-9594-1FE88A60EA60}" type="datetimeFigureOut">
              <a:rPr/>
            </a:fld>
            <a:endParaRPr lang="zh-CN" altLang="en-US"/>
          </a:p>
        </p:txBody>
      </p:sp>
      <p:sp>
        <p:nvSpPr>
          <p:cNvPr id="11" name="页脚占位符 4"/>
          <p:cNvSpPr>
            <a:spLocks noGrp="1"/>
          </p:cNvSpPr>
          <p:nvPr>
            <p:ph type="ftr" sz="quarter" idx="11"/>
          </p:nvPr>
        </p:nvSpPr>
        <p:spPr/>
        <p:txBody>
          <a:bodyPr/>
          <a:lstStyle/>
          <a:p>
            <a:endParaRPr lang="zh-CN" altLang="en-US"/>
          </a:p>
        </p:txBody>
      </p:sp>
      <p:sp>
        <p:nvSpPr>
          <p:cNvPr id="12"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31" name=""/>
        <p:cNvGrpSpPr/>
        <p:nvPr/>
      </p:nvGrpSpPr>
      <p:grpSpPr>
        <a:xfrm>
          <a:off x="0" y="0"/>
          <a:ext cx="0" cy="0"/>
          <a:chOff x="0" y="0"/>
          <a:chExt cx="0" cy="0"/>
        </a:xfrm>
      </p:grpSpPr>
      <p:sp>
        <p:nvSpPr>
          <p:cNvPr id="132"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3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3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35" name="日期占位符 4"/>
          <p:cNvSpPr>
            <a:spLocks noGrp="1"/>
          </p:cNvSpPr>
          <p:nvPr>
            <p:ph type="dt" sz="half" idx="10"/>
          </p:nvPr>
        </p:nvSpPr>
        <p:spPr/>
        <p:txBody>
          <a:bodyPr/>
          <a:lstStyle/>
          <a:p>
            <a:fld id="{5EEC9BFD-607D-42AC-9594-1FE88A60EA60}" type="datetimeFigureOut">
              <a:rPr/>
            </a:fld>
            <a:endParaRPr lang="zh-CN" altLang="en-US"/>
          </a:p>
        </p:txBody>
      </p:sp>
      <p:sp>
        <p:nvSpPr>
          <p:cNvPr id="136" name="页脚占位符 5"/>
          <p:cNvSpPr>
            <a:spLocks noGrp="1"/>
          </p:cNvSpPr>
          <p:nvPr>
            <p:ph type="ftr" sz="quarter" idx="11"/>
          </p:nvPr>
        </p:nvSpPr>
        <p:spPr/>
        <p:txBody>
          <a:bodyPr/>
          <a:lstStyle/>
          <a:p>
            <a:endParaRPr lang="zh-CN" altLang="en-US"/>
          </a:p>
        </p:txBody>
      </p:sp>
      <p:sp>
        <p:nvSpPr>
          <p:cNvPr id="137"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38" name=""/>
        <p:cNvGrpSpPr/>
        <p:nvPr/>
      </p:nvGrpSpPr>
      <p:grpSpPr>
        <a:xfrm>
          <a:off x="0" y="0"/>
          <a:ext cx="0" cy="0"/>
          <a:chOff x="0" y="0"/>
          <a:chExt cx="0" cy="0"/>
        </a:xfrm>
      </p:grpSpPr>
      <p:sp>
        <p:nvSpPr>
          <p:cNvPr id="139" name="标题 1"/>
          <p:cNvSpPr>
            <a:spLocks noGrp="1"/>
          </p:cNvSpPr>
          <p:nvPr>
            <p:ph type="title" idx="2147483647"/>
          </p:nvPr>
        </p:nvSpPr>
        <p:spPr/>
        <p:txBody>
          <a:bodyPr/>
          <a:lstStyle/>
          <a:p>
            <a:r>
              <a:rPr lang="zh-CN" altLang="en-US"/>
              <a:t>单击此处编辑母版标题样式</a:t>
            </a:r>
            <a:endParaRPr lang="zh-CN" altLang="en-US"/>
          </a:p>
        </p:txBody>
      </p:sp>
      <p:sp>
        <p:nvSpPr>
          <p:cNvPr id="140"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1" name="日期占位符 3"/>
          <p:cNvSpPr>
            <a:spLocks noGrp="1"/>
          </p:cNvSpPr>
          <p:nvPr>
            <p:ph type="dt" sz="half" idx="10"/>
          </p:nvPr>
        </p:nvSpPr>
        <p:spPr/>
        <p:txBody>
          <a:bodyPr/>
          <a:lstStyle/>
          <a:p>
            <a:fld id="{5EEC9BFD-607D-42AC-9594-1FE88A60EA60}" type="datetimeFigureOut">
              <a:rPr/>
            </a:fld>
            <a:endParaRPr lang="zh-CN" altLang="en-US"/>
          </a:p>
        </p:txBody>
      </p:sp>
      <p:sp>
        <p:nvSpPr>
          <p:cNvPr id="142" name="页脚占位符 4"/>
          <p:cNvSpPr>
            <a:spLocks noGrp="1"/>
          </p:cNvSpPr>
          <p:nvPr>
            <p:ph type="ftr" sz="quarter" idx="11"/>
          </p:nvPr>
        </p:nvSpPr>
        <p:spPr/>
        <p:txBody>
          <a:bodyPr/>
          <a:lstStyle/>
          <a:p>
            <a:endParaRPr lang="zh-CN" altLang="en-US"/>
          </a:p>
        </p:txBody>
      </p:sp>
      <p:sp>
        <p:nvSpPr>
          <p:cNvPr id="143"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82" name=""/>
        <p:cNvGrpSpPr/>
        <p:nvPr/>
      </p:nvGrpSpPr>
      <p:grpSpPr>
        <a:xfrm>
          <a:off x="0" y="0"/>
          <a:ext cx="0" cy="0"/>
          <a:chOff x="0" y="0"/>
          <a:chExt cx="0" cy="0"/>
        </a:xfrm>
      </p:grpSpPr>
      <p:sp>
        <p:nvSpPr>
          <p:cNvPr id="83" name="竖排标题 1"/>
          <p:cNvSpPr>
            <a:spLocks noGrp="1"/>
          </p:cNvSpPr>
          <p:nvPr>
            <p:ph type="title" orient="vert" idx="2147483647"/>
          </p:nvPr>
        </p:nvSpPr>
        <p:spPr>
          <a:xfrm>
            <a:off x="8724900" y="365125"/>
            <a:ext cx="2628900" cy="5811838"/>
          </a:xfrm>
        </p:spPr>
        <p:txBody>
          <a:bodyPr vert="eaVert"/>
          <a:lstStyle/>
          <a:p>
            <a:r>
              <a:rPr lang="zh-CN" altLang="en-US"/>
              <a:t>单击此处编辑母版标题样式</a:t>
            </a:r>
            <a:endParaRPr lang="zh-CN" altLang="en-US"/>
          </a:p>
        </p:txBody>
      </p:sp>
      <p:sp>
        <p:nvSpPr>
          <p:cNvPr id="84"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5" name="日期占位符 3"/>
          <p:cNvSpPr>
            <a:spLocks noGrp="1"/>
          </p:cNvSpPr>
          <p:nvPr>
            <p:ph type="dt" sz="half" idx="10"/>
          </p:nvPr>
        </p:nvSpPr>
        <p:spPr/>
        <p:txBody>
          <a:bodyPr/>
          <a:lstStyle/>
          <a:p>
            <a:fld id="{5EEC9BFD-607D-42AC-9594-1FE88A60EA60}" type="datetimeFigureOut">
              <a:rPr/>
            </a:fld>
            <a:endParaRPr lang="zh-CN" altLang="en-US"/>
          </a:p>
        </p:txBody>
      </p:sp>
      <p:sp>
        <p:nvSpPr>
          <p:cNvPr id="86" name="页脚占位符 4"/>
          <p:cNvSpPr>
            <a:spLocks noGrp="1"/>
          </p:cNvSpPr>
          <p:nvPr>
            <p:ph type="ftr" sz="quarter" idx="11"/>
          </p:nvPr>
        </p:nvSpPr>
        <p:spPr/>
        <p:txBody>
          <a:bodyPr/>
          <a:lstStyle/>
          <a:p>
            <a:endParaRPr lang="zh-CN" altLang="en-US"/>
          </a:p>
        </p:txBody>
      </p:sp>
      <p:sp>
        <p:nvSpPr>
          <p:cNvPr id="87"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First Slide">
    <p:spTree>
      <p:nvGrpSpPr>
        <p:cNvPr id="88" name=""/>
        <p:cNvGrpSpPr/>
        <p:nvPr/>
      </p:nvGrpSpPr>
      <p:grpSpPr>
        <a:xfrm>
          <a:off x="0" y="0"/>
          <a:ext cx="0" cy="0"/>
          <a:chOff x="0" y="0"/>
          <a:chExt cx="0" cy="0"/>
        </a:xfrm>
      </p:grpSpPr>
      <p:sp>
        <p:nvSpPr>
          <p:cNvPr id="89"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90"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1"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92"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9" name=""/>
        <p:cNvGrpSpPr/>
        <p:nvPr/>
      </p:nvGrpSpPr>
      <p:grpSpPr>
        <a:xfrm>
          <a:off x="0" y="0"/>
          <a:ext cx="0" cy="0"/>
          <a:chOff x="0" y="0"/>
          <a:chExt cx="0" cy="0"/>
        </a:xfrm>
      </p:grpSpPr>
      <p:sp>
        <p:nvSpPr>
          <p:cNvPr id="20" name="标题 1"/>
          <p:cNvSpPr>
            <a:spLocks noGrp="1"/>
          </p:cNvSpPr>
          <p:nvPr>
            <p:ph type="title" idx="2147483647"/>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21"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22" name="日期占位符 3"/>
          <p:cNvSpPr>
            <a:spLocks noGrp="1"/>
          </p:cNvSpPr>
          <p:nvPr>
            <p:ph type="dt" sz="half" idx="10"/>
          </p:nvPr>
        </p:nvSpPr>
        <p:spPr/>
        <p:txBody>
          <a:bodyPr/>
          <a:lstStyle/>
          <a:p>
            <a:fld id="{5EEC9BFD-607D-42AC-9594-1FE88A60EA60}" type="datetimeFigureOut">
              <a:rPr/>
            </a:fld>
            <a:endParaRPr lang="zh-CN" altLang="en-US"/>
          </a:p>
        </p:txBody>
      </p:sp>
      <p:sp>
        <p:nvSpPr>
          <p:cNvPr id="23" name="页脚占位符 4"/>
          <p:cNvSpPr>
            <a:spLocks noGrp="1"/>
          </p:cNvSpPr>
          <p:nvPr>
            <p:ph type="ftr" sz="quarter" idx="11"/>
          </p:nvPr>
        </p:nvSpPr>
        <p:spPr/>
        <p:txBody>
          <a:bodyPr/>
          <a:lstStyle/>
          <a:p>
            <a:endParaRPr lang="zh-CN" altLang="en-US"/>
          </a:p>
        </p:txBody>
      </p:sp>
      <p:sp>
        <p:nvSpPr>
          <p:cNvPr id="24"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25" name=""/>
        <p:cNvGrpSpPr/>
        <p:nvPr/>
      </p:nvGrpSpPr>
      <p:grpSpPr>
        <a:xfrm>
          <a:off x="0" y="0"/>
          <a:ext cx="0" cy="0"/>
          <a:chOff x="0" y="0"/>
          <a:chExt cx="0" cy="0"/>
        </a:xfrm>
      </p:grpSpPr>
      <p:sp>
        <p:nvSpPr>
          <p:cNvPr id="26" name="标题 1"/>
          <p:cNvSpPr>
            <a:spLocks noGrp="1"/>
          </p:cNvSpPr>
          <p:nvPr>
            <p:ph type="title" idx="2147483647"/>
          </p:nvPr>
        </p:nvSpPr>
        <p:spPr/>
        <p:txBody>
          <a:bodyPr/>
          <a:lstStyle/>
          <a:p>
            <a:r>
              <a:rPr lang="zh-CN" altLang="en-US"/>
              <a:t>单击此处编辑母版标题样式</a:t>
            </a:r>
            <a:endParaRPr lang="zh-CN" altLang="en-US"/>
          </a:p>
        </p:txBody>
      </p:sp>
      <p:sp>
        <p:nvSpPr>
          <p:cNvPr id="27"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8"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9" name="日期占位符 4"/>
          <p:cNvSpPr>
            <a:spLocks noGrp="1"/>
          </p:cNvSpPr>
          <p:nvPr>
            <p:ph type="dt" sz="half" idx="10"/>
          </p:nvPr>
        </p:nvSpPr>
        <p:spPr/>
        <p:txBody>
          <a:bodyPr/>
          <a:lstStyle/>
          <a:p>
            <a:fld id="{5EEC9BFD-607D-42AC-9594-1FE88A60EA60}" type="datetimeFigureOut">
              <a:rPr/>
            </a:fld>
            <a:endParaRPr lang="zh-CN" altLang="en-US"/>
          </a:p>
        </p:txBody>
      </p:sp>
      <p:sp>
        <p:nvSpPr>
          <p:cNvPr id="30" name="页脚占位符 5"/>
          <p:cNvSpPr>
            <a:spLocks noGrp="1"/>
          </p:cNvSpPr>
          <p:nvPr>
            <p:ph type="ftr" sz="quarter" idx="11"/>
          </p:nvPr>
        </p:nvSpPr>
        <p:spPr/>
        <p:txBody>
          <a:bodyPr/>
          <a:lstStyle/>
          <a:p>
            <a:endParaRPr lang="zh-CN" altLang="en-US"/>
          </a:p>
        </p:txBody>
      </p:sp>
      <p:sp>
        <p:nvSpPr>
          <p:cNvPr id="31"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32" name=""/>
        <p:cNvGrpSpPr/>
        <p:nvPr/>
      </p:nvGrpSpPr>
      <p:grpSpPr>
        <a:xfrm>
          <a:off x="0" y="0"/>
          <a:ext cx="0" cy="0"/>
          <a:chOff x="0" y="0"/>
          <a:chExt cx="0" cy="0"/>
        </a:xfrm>
      </p:grpSpPr>
      <p:sp>
        <p:nvSpPr>
          <p:cNvPr id="33" name="标题 1"/>
          <p:cNvSpPr>
            <a:spLocks noGrp="1"/>
          </p:cNvSpPr>
          <p:nvPr>
            <p:ph type="title" idx="2147483647"/>
          </p:nvPr>
        </p:nvSpPr>
        <p:spPr>
          <a:xfrm>
            <a:off x="839788" y="365125"/>
            <a:ext cx="10515600" cy="1325563"/>
          </a:xfrm>
        </p:spPr>
        <p:txBody>
          <a:bodyPr/>
          <a:lstStyle/>
          <a:p>
            <a:r>
              <a:rPr lang="zh-CN" altLang="en-US"/>
              <a:t>单击此处编辑母版标题样式</a:t>
            </a:r>
            <a:endParaRPr lang="zh-CN" altLang="en-US"/>
          </a:p>
        </p:txBody>
      </p:sp>
      <p:sp>
        <p:nvSpPr>
          <p:cNvPr id="34"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5"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6"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7"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8" name="日期占位符 6"/>
          <p:cNvSpPr>
            <a:spLocks noGrp="1"/>
          </p:cNvSpPr>
          <p:nvPr>
            <p:ph type="dt" sz="half" idx="10"/>
          </p:nvPr>
        </p:nvSpPr>
        <p:spPr/>
        <p:txBody>
          <a:bodyPr/>
          <a:lstStyle/>
          <a:p>
            <a:fld id="{5EEC9BFD-607D-42AC-9594-1FE88A60EA60}" type="datetimeFigureOut">
              <a:rPr/>
            </a:fld>
            <a:endParaRPr lang="zh-CN" altLang="en-US"/>
          </a:p>
        </p:txBody>
      </p:sp>
      <p:sp>
        <p:nvSpPr>
          <p:cNvPr id="39" name="页脚占位符 7"/>
          <p:cNvSpPr>
            <a:spLocks noGrp="1"/>
          </p:cNvSpPr>
          <p:nvPr>
            <p:ph type="ftr" sz="quarter" idx="11"/>
          </p:nvPr>
        </p:nvSpPr>
        <p:spPr/>
        <p:txBody>
          <a:bodyPr/>
          <a:lstStyle/>
          <a:p>
            <a:endParaRPr lang="zh-CN" altLang="en-US"/>
          </a:p>
        </p:txBody>
      </p:sp>
      <p:sp>
        <p:nvSpPr>
          <p:cNvPr id="40"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41" name=""/>
        <p:cNvGrpSpPr/>
        <p:nvPr/>
      </p:nvGrpSpPr>
      <p:grpSpPr>
        <a:xfrm>
          <a:off x="0" y="0"/>
          <a:ext cx="0" cy="0"/>
          <a:chOff x="0" y="0"/>
          <a:chExt cx="0" cy="0"/>
        </a:xfrm>
      </p:grpSpPr>
      <p:sp>
        <p:nvSpPr>
          <p:cNvPr id="42" name="标题 1"/>
          <p:cNvSpPr>
            <a:spLocks noGrp="1"/>
          </p:cNvSpPr>
          <p:nvPr>
            <p:ph type="title" idx="2147483647"/>
          </p:nvPr>
        </p:nvSpPr>
        <p:spPr/>
        <p:txBody>
          <a:bodyPr/>
          <a:lstStyle/>
          <a:p>
            <a:r>
              <a:rPr lang="zh-CN" altLang="en-US"/>
              <a:t>单击此处编辑母版标题样式</a:t>
            </a:r>
            <a:endParaRPr lang="zh-CN" altLang="en-US"/>
          </a:p>
        </p:txBody>
      </p:sp>
      <p:sp>
        <p:nvSpPr>
          <p:cNvPr id="43" name="日期占位符 2"/>
          <p:cNvSpPr>
            <a:spLocks noGrp="1"/>
          </p:cNvSpPr>
          <p:nvPr>
            <p:ph type="dt" sz="half" idx="10"/>
          </p:nvPr>
        </p:nvSpPr>
        <p:spPr/>
        <p:txBody>
          <a:bodyPr/>
          <a:lstStyle/>
          <a:p>
            <a:fld id="{5EEC9BFD-607D-42AC-9594-1FE88A60EA60}" type="datetimeFigureOut">
              <a:rPr/>
            </a:fld>
            <a:endParaRPr lang="zh-CN" altLang="en-US"/>
          </a:p>
        </p:txBody>
      </p:sp>
      <p:sp>
        <p:nvSpPr>
          <p:cNvPr id="44" name="页脚占位符 3"/>
          <p:cNvSpPr>
            <a:spLocks noGrp="1"/>
          </p:cNvSpPr>
          <p:nvPr>
            <p:ph type="ftr" sz="quarter" idx="11"/>
          </p:nvPr>
        </p:nvSpPr>
        <p:spPr/>
        <p:txBody>
          <a:bodyPr/>
          <a:lstStyle/>
          <a:p>
            <a:endParaRPr lang="zh-CN" altLang="en-US"/>
          </a:p>
        </p:txBody>
      </p:sp>
      <p:sp>
        <p:nvSpPr>
          <p:cNvPr id="45"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46" name=""/>
        <p:cNvGrpSpPr/>
        <p:nvPr/>
      </p:nvGrpSpPr>
      <p:grpSpPr>
        <a:xfrm>
          <a:off x="0" y="0"/>
          <a:ext cx="0" cy="0"/>
          <a:chOff x="0" y="0"/>
          <a:chExt cx="0" cy="0"/>
        </a:xfrm>
      </p:grpSpPr>
      <p:sp>
        <p:nvSpPr>
          <p:cNvPr id="47" name="日期占位符 1"/>
          <p:cNvSpPr>
            <a:spLocks noGrp="1"/>
          </p:cNvSpPr>
          <p:nvPr>
            <p:ph type="dt" sz="half" idx="10"/>
          </p:nvPr>
        </p:nvSpPr>
        <p:spPr/>
        <p:txBody>
          <a:bodyPr/>
          <a:lstStyle/>
          <a:p>
            <a:fld id="{5EEC9BFD-607D-42AC-9594-1FE88A60EA60}" type="datetimeFigureOut">
              <a:rPr/>
            </a:fld>
            <a:endParaRPr lang="zh-CN" altLang="en-US"/>
          </a:p>
        </p:txBody>
      </p:sp>
      <p:sp>
        <p:nvSpPr>
          <p:cNvPr id="48" name="页脚占位符 2"/>
          <p:cNvSpPr>
            <a:spLocks noGrp="1"/>
          </p:cNvSpPr>
          <p:nvPr>
            <p:ph type="ftr" sz="quarter" idx="11"/>
          </p:nvPr>
        </p:nvSpPr>
        <p:spPr/>
        <p:txBody>
          <a:bodyPr/>
          <a:lstStyle/>
          <a:p>
            <a:endParaRPr lang="zh-CN" altLang="en-US"/>
          </a:p>
        </p:txBody>
      </p:sp>
      <p:sp>
        <p:nvSpPr>
          <p:cNvPr id="49"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50" name=""/>
        <p:cNvGrpSpPr/>
        <p:nvPr/>
      </p:nvGrpSpPr>
      <p:grpSpPr>
        <a:xfrm>
          <a:off x="0" y="0"/>
          <a:ext cx="0" cy="0"/>
          <a:chOff x="0" y="0"/>
          <a:chExt cx="0" cy="0"/>
        </a:xfrm>
      </p:grpSpPr>
      <p:sp>
        <p:nvSpPr>
          <p:cNvPr id="51"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2"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3"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4" name="日期占位符 4"/>
          <p:cNvSpPr>
            <a:spLocks noGrp="1"/>
          </p:cNvSpPr>
          <p:nvPr>
            <p:ph type="dt" sz="half" idx="10"/>
          </p:nvPr>
        </p:nvSpPr>
        <p:spPr/>
        <p:txBody>
          <a:bodyPr/>
          <a:lstStyle/>
          <a:p>
            <a:fld id="{5EEC9BFD-607D-42AC-9594-1FE88A60EA60}" type="datetimeFigureOut">
              <a:rPr/>
            </a:fld>
            <a:endParaRPr lang="zh-CN" altLang="en-US"/>
          </a:p>
        </p:txBody>
      </p:sp>
      <p:sp>
        <p:nvSpPr>
          <p:cNvPr id="55" name="页脚占位符 5"/>
          <p:cNvSpPr>
            <a:spLocks noGrp="1"/>
          </p:cNvSpPr>
          <p:nvPr>
            <p:ph type="ftr" sz="quarter" idx="11"/>
          </p:nvPr>
        </p:nvSpPr>
        <p:spPr/>
        <p:txBody>
          <a:bodyPr/>
          <a:lstStyle/>
          <a:p>
            <a:endParaRPr lang="zh-CN" altLang="en-US"/>
          </a:p>
        </p:txBody>
      </p:sp>
      <p:sp>
        <p:nvSpPr>
          <p:cNvPr id="56"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57" name=""/>
        <p:cNvGrpSpPr/>
        <p:nvPr/>
      </p:nvGrpSpPr>
      <p:grpSpPr>
        <a:xfrm>
          <a:off x="0" y="0"/>
          <a:ext cx="0" cy="0"/>
          <a:chOff x="0" y="0"/>
          <a:chExt cx="0" cy="0"/>
        </a:xfrm>
      </p:grpSpPr>
      <p:sp>
        <p:nvSpPr>
          <p:cNvPr id="58"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9"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60"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61" name="日期占位符 4"/>
          <p:cNvSpPr>
            <a:spLocks noGrp="1"/>
          </p:cNvSpPr>
          <p:nvPr>
            <p:ph type="dt" sz="half" idx="10"/>
          </p:nvPr>
        </p:nvSpPr>
        <p:spPr/>
        <p:txBody>
          <a:bodyPr/>
          <a:lstStyle/>
          <a:p>
            <a:fld id="{5EEC9BFD-607D-42AC-9594-1FE88A60EA60}" type="datetimeFigureOut">
              <a:rPr/>
            </a:fld>
            <a:endParaRPr lang="zh-CN" altLang="en-US"/>
          </a:p>
        </p:txBody>
      </p:sp>
      <p:sp>
        <p:nvSpPr>
          <p:cNvPr id="62" name="页脚占位符 5"/>
          <p:cNvSpPr>
            <a:spLocks noGrp="1"/>
          </p:cNvSpPr>
          <p:nvPr>
            <p:ph type="ftr" sz="quarter" idx="11"/>
          </p:nvPr>
        </p:nvSpPr>
        <p:spPr/>
        <p:txBody>
          <a:bodyPr/>
          <a:lstStyle/>
          <a:p>
            <a:endParaRPr lang="zh-CN" altLang="en-US"/>
          </a:p>
        </p:txBody>
      </p:sp>
      <p:sp>
        <p:nvSpPr>
          <p:cNvPr id="63"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idx="2147483647"/>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7" name=""/>
        <p:cNvGrpSpPr/>
        <p:nvPr/>
      </p:nvGrpSpPr>
      <p:grpSpPr>
        <a:xfrm>
          <a:off x="0" y="0"/>
          <a:ext cx="0" cy="0"/>
          <a:chOff x="0" y="0"/>
          <a:chExt cx="0" cy="0"/>
        </a:xfrm>
      </p:grpSpPr>
      <p:sp>
        <p:nvSpPr>
          <p:cNvPr id="8" name="标题占位符 1"/>
          <p:cNvSpPr>
            <a:spLocks noGrp="1"/>
          </p:cNvSpPr>
          <p:nvPr>
            <p:ph type="title" idx="2147483647"/>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9"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8" name=""/>
        <p:cNvGrpSpPr/>
        <p:nvPr/>
      </p:nvGrpSpPr>
      <p:grpSpPr>
        <a:xfrm>
          <a:off x="0" y="0"/>
          <a:ext cx="0" cy="0"/>
          <a:chOff x="0" y="0"/>
          <a:chExt cx="0" cy="0"/>
        </a:xfrm>
      </p:grpSpPr>
      <p:sp>
        <p:nvSpPr>
          <p:cNvPr id="19"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20"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21"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22"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23" name="矩形 10"/>
          <p:cNvSpPr/>
          <p:nvPr/>
        </p:nvSpPr>
        <p:spPr>
          <a:xfrm>
            <a:off x="854710" y="1379855"/>
            <a:ext cx="150495" cy="2256790"/>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24" name="文本框 11"/>
          <p:cNvSpPr txBox="1"/>
          <p:nvPr/>
        </p:nvSpPr>
        <p:spPr>
          <a:xfrm>
            <a:off x="1155700" y="1785620"/>
            <a:ext cx="8803005" cy="1476375"/>
          </a:xfrm>
          <a:prstGeom prst="rect">
            <a:avLst/>
          </a:prstGeom>
          <a:noFill/>
        </p:spPr>
        <p:txBody>
          <a:bodyPr wrap="square" rtlCol="0">
            <a:spAutoFit/>
          </a:bodyPr>
          <a:lstStyle/>
          <a:p>
            <a:pPr algn="dist"/>
            <a:r>
              <a:rPr 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4-12 </a:t>
            </a:r>
            <a:r>
              <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常见循环语句</a:t>
            </a:r>
            <a:r>
              <a:rPr lang="en-US" alt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-do..while</a:t>
            </a:r>
            <a:r>
              <a:rPr lang="zh-CN" alt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循环及跳出循环</a:t>
            </a:r>
            <a:r>
              <a:rPr lang="zh-CN" alt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关键字</a:t>
            </a:r>
            <a:endParaRPr lang="zh-CN" alt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endParaRPr>
          </a:p>
        </p:txBody>
      </p:sp>
      <p:sp>
        <p:nvSpPr>
          <p:cNvPr id="25" name="文本框 12"/>
          <p:cNvSpPr txBox="1"/>
          <p:nvPr/>
        </p:nvSpPr>
        <p:spPr>
          <a:xfrm>
            <a:off x="1151807" y="3742949"/>
            <a:ext cx="5943600" cy="698500"/>
          </a:xfrm>
          <a:prstGeom prst="rect">
            <a:avLst/>
          </a:prstGeom>
          <a:noFill/>
        </p:spPr>
        <p:txBody>
          <a:bodyPr wrap="square" rtlCol="0">
            <a:spAutoFit/>
          </a:bodyPr>
          <a:lstStyle/>
          <a:p>
            <a:pPr marL="0" lvl="0" indent="0" algn="thaiDist" defTabSz="914400">
              <a:lnSpc>
                <a:spcPct val="200000"/>
              </a:lnSpc>
              <a:spcBef>
                <a:spcPts val="0"/>
              </a:spcBef>
              <a:spcAft>
                <a:spcPts val="0"/>
              </a:spcAft>
              <a:buClrTx/>
              <a:buSzTx/>
              <a:buFontTx/>
              <a:buNone/>
              <a:defRPr sz="1800">
                <a:solidFill>
                  <a:schemeClr val="tx1">
                    <a:alpha val="100000"/>
                  </a:schemeClr>
                </a:solidFill>
                <a:latin typeface="等线" panose="02010600030101010101" charset="-122"/>
                <a:ea typeface="等线" panose="02010600030101010101" charset="-122"/>
              </a:defRPr>
            </a:pPr>
            <a:r>
              <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rPr>
              <a:t>讲师：吕林虎</a:t>
            </a:r>
            <a:endPar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endParaRPr>
          </a:p>
        </p:txBody>
      </p:sp>
      <p:sp>
        <p:nvSpPr>
          <p:cNvPr id="26"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27" name="文本框 16"/>
          <p:cNvSpPr txBox="1"/>
          <p:nvPr/>
        </p:nvSpPr>
        <p:spPr>
          <a:xfrm>
            <a:off x="143761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START</a:t>
            </a:r>
            <a:endPar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28" name="文本框 17"/>
          <p:cNvSpPr txBox="1"/>
          <p:nvPr/>
        </p:nvSpPr>
        <p:spPr>
          <a:xfrm>
            <a:off x="1170940" y="1397635"/>
            <a:ext cx="3100070" cy="398780"/>
          </a:xfrm>
          <a:prstGeom prst="rect">
            <a:avLst/>
          </a:prstGeom>
          <a:noFill/>
        </p:spPr>
        <p:txBody>
          <a:bodyPr wrap="square" rtlCol="0">
            <a:spAutoFit/>
          </a:bodyPr>
          <a:lstStyle/>
          <a:p>
            <a:r>
              <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我要自学网专业课程</a:t>
            </a:r>
            <a:endPar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29" name="文本框 3"/>
          <p:cNvSpPr txBox="1"/>
          <p:nvPr/>
        </p:nvSpPr>
        <p:spPr>
          <a:xfrm>
            <a:off x="1155700" y="3135630"/>
            <a:ext cx="4362450" cy="527050"/>
          </a:xfrm>
          <a:prstGeom prst="rect">
            <a:avLst/>
          </a:prstGeom>
          <a:noFill/>
        </p:spPr>
        <p:txBody>
          <a:bodyPr wrap="square" rtlCol="0">
            <a:spAutoFit/>
          </a:bodyPr>
          <a:p>
            <a:r>
              <a:rPr lang="en-US" sz="2800" b="1">
                <a:solidFill>
                  <a:schemeClr val="bg2">
                    <a:lumMod val="25000"/>
                    <a:alpha val="100000"/>
                  </a:schemeClr>
                </a:solidFill>
                <a:latin typeface="黑体" panose="02010609060101010101" charset="-122"/>
                <a:ea typeface="黑体" panose="02010609060101010101" charset="-122"/>
              </a:rPr>
              <a:t>Node-red</a:t>
            </a:r>
            <a:r>
              <a:rPr lang="zh-CN" sz="2800" b="1">
                <a:solidFill>
                  <a:schemeClr val="bg2">
                    <a:lumMod val="25000"/>
                    <a:alpha val="100000"/>
                  </a:schemeClr>
                </a:solidFill>
                <a:latin typeface="黑体" panose="02010609060101010101" charset="-122"/>
                <a:ea typeface="黑体" panose="02010609060101010101" charset="-122"/>
              </a:rPr>
              <a:t>基础入门教程</a:t>
            </a:r>
            <a:endParaRPr lang="zh-CN" sz="2800" b="1">
              <a:solidFill>
                <a:schemeClr val="bg2">
                  <a:lumMod val="25000"/>
                  <a:alpha val="100000"/>
                </a:schemeClr>
              </a:solidFill>
              <a:latin typeface="黑体" panose="02010609060101010101" charset="-122"/>
              <a:ea typeface="黑体" panose="02010609060101010101" charset="-122"/>
            </a:endParaRPr>
          </a:p>
        </p:txBody>
      </p:sp>
      <p:sp>
        <p:nvSpPr>
          <p:cNvPr id="30" name="1"/>
          <p:cNvSpPr txBox="1"/>
          <p:nvPr/>
        </p:nvSpPr>
        <p:spPr>
          <a:xfrm flipH="1">
            <a:off x="2326080" y="148248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45" name=""/>
        <p:cNvGrpSpPr/>
        <p:nvPr/>
      </p:nvGrpSpPr>
      <p:grpSpPr>
        <a:xfrm>
          <a:off x="0" y="0"/>
          <a:ext cx="0" cy="0"/>
          <a:chOff x="0" y="0"/>
          <a:chExt cx="0" cy="0"/>
        </a:xfrm>
      </p:grpSpPr>
      <p:sp>
        <p:nvSpPr>
          <p:cNvPr id="46"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4-10 </a:t>
            </a:r>
            <a:r>
              <a:rPr lang="zh-CN" sz="1000">
                <a:solidFill>
                  <a:schemeClr val="tx1">
                    <a:lumMod val="85000"/>
                    <a:lumOff val="15000"/>
                    <a:alpha val="100000"/>
                  </a:schemeClr>
                </a:solidFill>
                <a:latin typeface="黑体" panose="02010609060101010101" charset="-122"/>
                <a:ea typeface="黑体" panose="02010609060101010101" charset="-122"/>
              </a:rPr>
              <a:t>常见循环语句</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47"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3</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do...while</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循环</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8"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49" name="文本框 48"/>
          <p:cNvSpPr txBox="1"/>
          <p:nvPr/>
        </p:nvSpPr>
        <p:spPr>
          <a:xfrm>
            <a:off x="1877060" y="1184613"/>
            <a:ext cx="8458200" cy="914400"/>
          </a:xfrm>
        </p:spPr>
        <p:txBody>
          <a:bodyPr>
            <a:spAutoFit/>
          </a:bodyPr>
          <a:p>
            <a:r>
              <a:rPr lang="en-US" sz="1800">
                <a:solidFill>
                  <a:srgbClr val="000000">
                    <a:alpha val="100000"/>
                  </a:srgbClr>
                </a:solidFill>
                <a:latin typeface="黑体" panose="02010609060101010101" charset="-122"/>
                <a:ea typeface="黑体" panose="02010609060101010101" charset="-122"/>
              </a:rPr>
              <a:t>do...while </a:t>
            </a:r>
            <a:r>
              <a:rPr lang="zh-CN" sz="1800">
                <a:solidFill>
                  <a:srgbClr val="000000">
                    <a:alpha val="100000"/>
                  </a:srgbClr>
                </a:solidFill>
                <a:latin typeface="黑体" panose="02010609060101010101" charset="-122"/>
                <a:ea typeface="黑体" panose="02010609060101010101" charset="-122"/>
              </a:rPr>
              <a:t>循环和</a:t>
            </a:r>
            <a:r>
              <a:rPr lang="en-US" sz="1800">
                <a:solidFill>
                  <a:srgbClr val="000000">
                    <a:alpha val="100000"/>
                  </a:srgbClr>
                </a:solidFill>
                <a:latin typeface="黑体" panose="02010609060101010101" charset="-122"/>
                <a:ea typeface="黑体" panose="02010609060101010101" charset="-122"/>
              </a:rPr>
              <a:t> while </a:t>
            </a:r>
            <a:r>
              <a:rPr lang="zh-CN" sz="1800">
                <a:solidFill>
                  <a:srgbClr val="000000">
                    <a:alpha val="100000"/>
                  </a:srgbClr>
                </a:solidFill>
                <a:latin typeface="黑体" panose="02010609060101010101" charset="-122"/>
                <a:ea typeface="黑体" panose="02010609060101010101" charset="-122"/>
              </a:rPr>
              <a:t>循环非常相似，不同之处在于它们是在循环末尾检查条件而不是在循环开始时检查条件。因此，</a:t>
            </a:r>
            <a:r>
              <a:rPr lang="en-US" sz="1800">
                <a:solidFill>
                  <a:srgbClr val="000000">
                    <a:alpha val="100000"/>
                  </a:srgbClr>
                </a:solidFill>
                <a:latin typeface="黑体" panose="02010609060101010101" charset="-122"/>
                <a:ea typeface="黑体" panose="02010609060101010101" charset="-122"/>
              </a:rPr>
              <a:t>do...while </a:t>
            </a:r>
            <a:r>
              <a:rPr lang="zh-CN" sz="1800">
                <a:solidFill>
                  <a:srgbClr val="000000">
                    <a:alpha val="100000"/>
                  </a:srgbClr>
                </a:solidFill>
                <a:latin typeface="黑体" panose="02010609060101010101" charset="-122"/>
                <a:ea typeface="黑体" panose="02010609060101010101" charset="-122"/>
              </a:rPr>
              <a:t>循环至少会执行一次代码块。例如：</a:t>
            </a:r>
            <a:endParaRPr lang="zh-CN" sz="1800">
              <a:solidFill>
                <a:srgbClr val="000000">
                  <a:alpha val="100000"/>
                </a:srgbClr>
              </a:solidFill>
              <a:latin typeface="黑体" panose="02010609060101010101" charset="-122"/>
              <a:ea typeface="黑体" panose="02010609060101010101" charset="-122"/>
            </a:endParaRPr>
          </a:p>
        </p:txBody>
      </p:sp>
      <p:sp>
        <p:nvSpPr>
          <p:cNvPr id="50" name="文本框 49"/>
          <p:cNvSpPr txBox="1"/>
          <p:nvPr/>
        </p:nvSpPr>
        <p:spPr>
          <a:xfrm>
            <a:off x="3685547" y="2050982"/>
            <a:ext cx="6096000" cy="1739900"/>
          </a:xfrm>
        </p:spPr>
        <p:txBody>
          <a:bodyPr>
            <a:spAutoFit/>
          </a:bodyPr>
          <a:p>
            <a:r>
              <a:rPr lang="en-US">
                <a:solidFill>
                  <a:srgbClr val="000000">
                    <a:alpha val="100000"/>
                  </a:srgbClr>
                </a:solidFill>
                <a:latin typeface="黑体" panose="02010609060101010101" charset="-122"/>
                <a:ea typeface="黑体" panose="02010609060101010101" charset="-122"/>
              </a:rPr>
              <a:t>let i = 0;
do {
  console.log(i);
  i++;
} while (i &lt; 10);
</a:t>
            </a:r>
            <a:endParaRPr lang="en-US">
              <a:solidFill>
                <a:srgbClr val="000000">
                  <a:alpha val="100000"/>
                </a:srgbClr>
              </a:solidFill>
              <a:latin typeface="黑体" panose="02010609060101010101" charset="-122"/>
              <a:ea typeface="黑体" panose="02010609060101010101" charset="-122"/>
            </a:endParaRPr>
          </a:p>
        </p:txBody>
      </p:sp>
      <p:sp>
        <p:nvSpPr>
          <p:cNvPr id="51" name="文本框 50"/>
          <p:cNvSpPr txBox="1"/>
          <p:nvPr/>
        </p:nvSpPr>
        <p:spPr>
          <a:xfrm>
            <a:off x="2104462" y="3636253"/>
            <a:ext cx="8661400" cy="2012950"/>
          </a:xfrm>
        </p:spPr>
        <p:txBody>
          <a:bodyPr>
            <a:spAutoFit/>
          </a:bodyPr>
          <a:p>
            <a:r>
              <a:rPr lang="zh-CN" b="1">
                <a:solidFill>
                  <a:srgbClr val="000000">
                    <a:alpha val="100000"/>
                  </a:srgbClr>
                </a:solidFill>
                <a:latin typeface="黑体" panose="02010609060101010101" charset="-122"/>
                <a:ea typeface="黑体" panose="02010609060101010101" charset="-122"/>
              </a:rPr>
              <a:t>优点：</a:t>
            </a:r>
            <a:endParaRPr lang="zh-CN" b="1">
              <a:solidFill>
                <a:srgbClr val="000000">
                  <a:alpha val="100000"/>
                </a:srgbClr>
              </a:solidFill>
              <a:latin typeface="黑体" panose="02010609060101010101" charset="-122"/>
              <a:ea typeface="黑体" panose="02010609060101010101" charset="-122"/>
            </a:endParaRPr>
          </a:p>
          <a:p>
            <a:pPr marL="349885" algn="thaiDist">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至少会执行一次循环体；</a:t>
            </a:r>
            <a:endParaRPr lang="zh-CN">
              <a:solidFill>
                <a:srgbClr val="000000">
                  <a:alpha val="100000"/>
                </a:srgbClr>
              </a:solidFill>
              <a:latin typeface="黑体" panose="02010609060101010101" charset="-122"/>
              <a:ea typeface="黑体" panose="02010609060101010101" charset="-122"/>
            </a:endParaRPr>
          </a:p>
          <a:p>
            <a:pPr marL="349885" algn="thaiDist">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只要条件为 true，就可以一直重复执行循环体，使用灵活；</a:t>
            </a:r>
            <a:endParaRPr lang="zh-CN">
              <a:solidFill>
                <a:srgbClr val="000000">
                  <a:alpha val="100000"/>
                </a:srgbClr>
              </a:solidFill>
              <a:latin typeface="黑体" panose="02010609060101010101" charset="-122"/>
              <a:ea typeface="黑体" panose="02010609060101010101" charset="-122"/>
            </a:endParaRPr>
          </a:p>
          <a:p>
            <a:pPr marL="349885" algn="thaiDist">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代码简单，容易理解。</a:t>
            </a:r>
            <a:endParaRPr lang="zh-CN">
              <a:solidFill>
                <a:srgbClr val="000000">
                  <a:alpha val="100000"/>
                </a:srgbClr>
              </a:solidFill>
              <a:latin typeface="黑体" panose="02010609060101010101" charset="-122"/>
              <a:ea typeface="黑体" panose="02010609060101010101" charset="-122"/>
            </a:endParaRPr>
          </a:p>
          <a:p>
            <a:r>
              <a:rPr lang="zh-CN" b="1">
                <a:solidFill>
                  <a:srgbClr val="000000">
                    <a:alpha val="100000"/>
                  </a:srgbClr>
                </a:solidFill>
                <a:latin typeface="黑体" panose="02010609060101010101" charset="-122"/>
                <a:ea typeface="黑体" panose="02010609060101010101" charset="-122"/>
              </a:rPr>
              <a:t>缺点:</a:t>
            </a:r>
            <a:endParaRPr lang="zh-CN" b="1">
              <a:solidFill>
                <a:srgbClr val="000000">
                  <a:alpha val="100000"/>
                </a:srgbClr>
              </a:solidFill>
              <a:latin typeface="黑体" panose="02010609060101010101" charset="-122"/>
              <a:ea typeface="黑体" panose="02010609060101010101" charset="-122"/>
            </a:endParaRPr>
          </a:p>
          <a:p>
            <a:pPr marL="349885" algn="thaiDist">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如果循环条件一直为 true，会导致死循环，可能会造成性能问题；</a:t>
            </a:r>
            <a:endParaRPr lang="zh-CN">
              <a:solidFill>
                <a:srgbClr val="000000">
                  <a:alpha val="100000"/>
                </a:srgbClr>
              </a:solidFill>
              <a:latin typeface="黑体" panose="02010609060101010101" charset="-122"/>
              <a:ea typeface="黑体" panose="02010609060101010101" charset="-122"/>
            </a:endParaRPr>
          </a:p>
          <a:p>
            <a:pPr marL="349885" algn="thaiDist">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循环计数器需要在外部定义，增加了代码量。</a:t>
            </a:r>
            <a:endParaRPr lang="zh-CN">
              <a:solidFill>
                <a:srgbClr val="000000">
                  <a:alpha val="100000"/>
                </a:srgbClr>
              </a:solidFill>
              <a:latin typeface="黑体" panose="02010609060101010101" charset="-122"/>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52" name=""/>
        <p:cNvGrpSpPr/>
        <p:nvPr/>
      </p:nvGrpSpPr>
      <p:grpSpPr>
        <a:xfrm>
          <a:off x="0" y="0"/>
          <a:ext cx="0" cy="0"/>
          <a:chOff x="0" y="0"/>
          <a:chExt cx="0" cy="0"/>
        </a:xfrm>
      </p:grpSpPr>
      <p:sp>
        <p:nvSpPr>
          <p:cNvPr id="53"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4-10 </a:t>
            </a:r>
            <a:r>
              <a:rPr lang="zh-CN" sz="1000">
                <a:solidFill>
                  <a:schemeClr val="tx1">
                    <a:lumMod val="85000"/>
                    <a:lumOff val="15000"/>
                    <a:alpha val="100000"/>
                  </a:schemeClr>
                </a:solidFill>
                <a:latin typeface="黑体" panose="02010609060101010101" charset="-122"/>
                <a:ea typeface="黑体" panose="02010609060101010101" charset="-122"/>
              </a:rPr>
              <a:t>常见循环语句</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54"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4</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、跳出循环关键字</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55"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56" name="文本框 55"/>
          <p:cNvSpPr txBox="1"/>
          <p:nvPr/>
        </p:nvSpPr>
        <p:spPr>
          <a:xfrm>
            <a:off x="1207135" y="2274647"/>
            <a:ext cx="9798050" cy="3384550"/>
          </a:xfrm>
        </p:spPr>
        <p:txBody>
          <a:bodyPr>
            <a:spAutoFit/>
          </a:bodyPr>
          <a:p>
            <a:pPr indent="0">
              <a:lnSpc>
                <a:spcPct val="150000"/>
              </a:lnSpc>
              <a:buNone/>
            </a:pPr>
            <a:r>
              <a:rPr lang="en-US">
                <a:solidFill>
                  <a:srgbClr val="000000">
                    <a:alpha val="100000"/>
                  </a:srgbClr>
                </a:solidFill>
                <a:latin typeface="黑体" panose="02010609060101010101" charset="-122"/>
                <a:ea typeface="黑体" panose="02010609060101010101" charset="-122"/>
              </a:rPr>
              <a:t>			return 		break 		continue</a:t>
            </a:r>
            <a:endParaRPr lang="en-US">
              <a:solidFill>
                <a:srgbClr val="000000">
                  <a:alpha val="100000"/>
                </a:srgbClr>
              </a:solidFill>
              <a:latin typeface="黑体" panose="02010609060101010101" charset="-122"/>
              <a:ea typeface="黑体" panose="02010609060101010101" charset="-122"/>
            </a:endParaRPr>
          </a:p>
          <a:p>
            <a:pPr indent="0">
              <a:lnSpc>
                <a:spcPct val="150000"/>
              </a:lnSpc>
              <a:buNone/>
            </a:pPr>
            <a:endParaRPr lang="zh-CN">
              <a:solidFill>
                <a:srgbClr val="000000">
                  <a:alpha val="100000"/>
                </a:srgbClr>
              </a:solidFill>
              <a:latin typeface="黑体" panose="02010609060101010101" charset="-122"/>
              <a:ea typeface="黑体" panose="02010609060101010101" charset="-122"/>
            </a:endParaRPr>
          </a:p>
          <a:p>
            <a:pPr marL="285750" indent="-285750">
              <a:lnSpc>
                <a:spcPct val="150000"/>
              </a:lnSpc>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return用在函数中，主要是让函数返回返回值，通过某一变量来接受，在一个函数中，语句执行完return之后，其后面的语句就不再执行了。</a:t>
            </a:r>
            <a:endParaRPr lang="zh-CN">
              <a:solidFill>
                <a:srgbClr val="000000">
                  <a:alpha val="100000"/>
                </a:srgbClr>
              </a:solidFill>
              <a:latin typeface="黑体" panose="02010609060101010101" charset="-122"/>
              <a:ea typeface="黑体" panose="02010609060101010101" charset="-122"/>
            </a:endParaRPr>
          </a:p>
          <a:p>
            <a:pPr marL="285750" indent="-285750">
              <a:lnSpc>
                <a:spcPct val="150000"/>
              </a:lnSpc>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break 一般用在循环中，switch语句中，作用是跳出当前整个循环。</a:t>
            </a:r>
            <a:endParaRPr lang="zh-CN">
              <a:solidFill>
                <a:srgbClr val="000000">
                  <a:alpha val="100000"/>
                </a:srgbClr>
              </a:solidFill>
              <a:latin typeface="黑体" panose="02010609060101010101" charset="-122"/>
              <a:ea typeface="黑体" panose="02010609060101010101" charset="-122"/>
            </a:endParaRPr>
          </a:p>
          <a:p>
            <a:pPr marL="285750" indent="-285750">
              <a:lnSpc>
                <a:spcPct val="150000"/>
              </a:lnSpc>
              <a:buFont typeface="Arial" panose="020B0604020202020204" pitchFamily="34" charset="0"/>
              <a:buChar char="•"/>
            </a:pPr>
            <a:r>
              <a:rPr lang="zh-CN">
                <a:solidFill>
                  <a:srgbClr val="000000">
                    <a:alpha val="100000"/>
                  </a:srgbClr>
                </a:solidFill>
                <a:latin typeface="黑体" panose="02010609060101010101" charset="-122"/>
                <a:ea typeface="黑体" panose="02010609060101010101" charset="-122"/>
              </a:rPr>
              <a:t>continue 一般也是用在循环中，作用是跳过其所在语句中当前的循环，继续执行其语句之外的内容。
</a:t>
            </a:r>
            <a:endParaRPr lang="zh-CN">
              <a:solidFill>
                <a:srgbClr val="000000">
                  <a:alpha val="100000"/>
                </a:srgbClr>
              </a:solidFill>
              <a:latin typeface="黑体" panose="02010609060101010101" charset="-122"/>
              <a:ea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57" name=""/>
        <p:cNvGrpSpPr/>
        <p:nvPr/>
      </p:nvGrpSpPr>
      <p:grpSpPr>
        <a:xfrm>
          <a:off x="0" y="0"/>
          <a:ext cx="0" cy="0"/>
          <a:chOff x="0" y="0"/>
          <a:chExt cx="0" cy="0"/>
        </a:xfrm>
      </p:grpSpPr>
      <p:sp>
        <p:nvSpPr>
          <p:cNvPr id="58"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4-10 </a:t>
            </a:r>
            <a:r>
              <a:rPr lang="zh-CN" sz="1000">
                <a:solidFill>
                  <a:schemeClr val="tx1">
                    <a:lumMod val="85000"/>
                    <a:lumOff val="15000"/>
                    <a:alpha val="100000"/>
                  </a:schemeClr>
                </a:solidFill>
                <a:latin typeface="黑体" panose="02010609060101010101" charset="-122"/>
                <a:ea typeface="黑体" panose="02010609060101010101" charset="-122"/>
              </a:rPr>
              <a:t>常见循环语句</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59"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5</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三种循环的区别</a:t>
            </a:r>
            <a:endPar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60"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61" name="文本框 60"/>
          <p:cNvSpPr txBox="1"/>
          <p:nvPr/>
        </p:nvSpPr>
        <p:spPr>
          <a:xfrm>
            <a:off x="1559363" y="2223398"/>
            <a:ext cx="9073402" cy="1917700"/>
          </a:xfrm>
        </p:spPr>
        <p:txBody>
          <a:bodyPr>
            <a:spAutoFit/>
          </a:bodyPr>
          <a:p>
            <a:pPr marL="692150" indent="-342900" algn="thaiDist" defTabSz="914400">
              <a:lnSpc>
                <a:spcPct val="150000"/>
              </a:lnSpc>
              <a:spcBef>
                <a:spcPts val="0"/>
              </a:spcBef>
              <a:spcAft>
                <a:spcPts val="0"/>
              </a:spcAft>
              <a:buFont typeface="Arial" panose="020B0604020202020204" pitchFamily="34" charset="0"/>
              <a:buChar char="•"/>
            </a:pPr>
            <a:r>
              <a:rPr lang="zh-CN" sz="2000">
                <a:solidFill>
                  <a:srgbClr val="000000">
                    <a:alpha val="100000"/>
                  </a:srgbClr>
                </a:solidFill>
                <a:latin typeface="黑体" panose="02010609060101010101" charset="-122"/>
                <a:ea typeface="黑体" panose="02010609060101010101" charset="-122"/>
              </a:rPr>
              <a:t>for 循环和 while 循环是先判断条件是否成立，然后决定是否执行循环体，即：先判断后执行。</a:t>
            </a:r>
            <a:endParaRPr lang="zh-CN" sz="2000">
              <a:solidFill>
                <a:srgbClr val="000000">
                  <a:alpha val="100000"/>
                </a:srgbClr>
              </a:solidFill>
              <a:latin typeface="黑体" panose="02010609060101010101" charset="-122"/>
              <a:ea typeface="黑体" panose="02010609060101010101" charset="-122"/>
            </a:endParaRPr>
          </a:p>
          <a:p>
            <a:pPr marL="692150" indent="-342900" algn="thaiDist" defTabSz="914400">
              <a:lnSpc>
                <a:spcPct val="150000"/>
              </a:lnSpc>
              <a:spcBef>
                <a:spcPts val="0"/>
              </a:spcBef>
              <a:spcAft>
                <a:spcPts val="0"/>
              </a:spcAft>
              <a:buFont typeface="Arial" panose="020B0604020202020204" pitchFamily="34" charset="0"/>
              <a:buChar char="•"/>
            </a:pPr>
            <a:r>
              <a:rPr lang="zh-CN" sz="2000">
                <a:solidFill>
                  <a:srgbClr val="000000">
                    <a:alpha val="100000"/>
                  </a:srgbClr>
                </a:solidFill>
                <a:latin typeface="黑体" panose="02010609060101010101" charset="-122"/>
                <a:ea typeface="黑体" panose="02010609060101010101" charset="-122"/>
              </a:rPr>
              <a:t>do..while 循环先执行一次循环体，然后判断条件是否成立，是否继续执行循环体，即：先执行后判断。</a:t>
            </a:r>
            <a:endParaRPr lang="zh-CN" sz="2000">
              <a:solidFill>
                <a:srgbClr val="000000">
                  <a:alpha val="100000"/>
                </a:srgbClr>
              </a:solidFill>
              <a:latin typeface="黑体" panose="02010609060101010101" charset="-122"/>
              <a:ea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62" name=""/>
        <p:cNvGrpSpPr/>
        <p:nvPr/>
      </p:nvGrpSpPr>
      <p:grpSpPr>
        <a:xfrm>
          <a:off x="0" y="0"/>
          <a:ext cx="0" cy="0"/>
          <a:chOff x="0" y="0"/>
          <a:chExt cx="0" cy="0"/>
        </a:xfrm>
      </p:grpSpPr>
      <p:sp>
        <p:nvSpPr>
          <p:cNvPr id="63"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4-10 </a:t>
            </a:r>
            <a:r>
              <a:rPr lang="zh-CN" sz="1000">
                <a:solidFill>
                  <a:schemeClr val="tx1">
                    <a:lumMod val="85000"/>
                    <a:lumOff val="15000"/>
                    <a:alpha val="100000"/>
                  </a:schemeClr>
                </a:solidFill>
                <a:latin typeface="黑体" panose="02010609060101010101" charset="-122"/>
                <a:ea typeface="黑体" panose="02010609060101010101" charset="-122"/>
              </a:rPr>
              <a:t>常见循环语句</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64"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6</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f</a:t>
            </a: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o</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r 和 while 的区别</a:t>
            </a:r>
            <a:endParaRPr sz="1800">
              <a:solidFill>
                <a:schemeClr val="tx1">
                  <a:alpha val="100000"/>
                </a:schemeClr>
              </a:solidFill>
              <a:latin typeface="等线" panose="02010600030101010101" charset="-122"/>
              <a:ea typeface="等线" panose="02010600030101010101" charset="-122"/>
            </a:endParaRPr>
          </a:p>
        </p:txBody>
      </p:sp>
      <p:sp>
        <p:nvSpPr>
          <p:cNvPr id="65"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66" name="文本框 65"/>
          <p:cNvSpPr txBox="1"/>
          <p:nvPr/>
        </p:nvSpPr>
        <p:spPr>
          <a:xfrm>
            <a:off x="1559363" y="2223398"/>
            <a:ext cx="9074150" cy="1917700"/>
          </a:xfrm>
        </p:spPr>
        <p:txBody>
          <a:bodyPr>
            <a:spAutoFit/>
          </a:bodyPr>
          <a:p>
            <a:pPr marL="692150" indent="-342900" algn="thaiDist" defTabSz="914400">
              <a:lnSpc>
                <a:spcPct val="150000"/>
              </a:lnSpc>
              <a:spcBef>
                <a:spcPts val="0"/>
              </a:spcBef>
              <a:spcAft>
                <a:spcPts val="0"/>
              </a:spcAft>
              <a:buFont typeface="Arial" panose="020B0604020202020204" pitchFamily="34" charset="0"/>
              <a:buChar char="•"/>
            </a:pPr>
            <a:r>
              <a:rPr lang="zh-CN" sz="2000">
                <a:solidFill>
                  <a:srgbClr val="000000">
                    <a:alpha val="100000"/>
                  </a:srgbClr>
                </a:solidFill>
                <a:latin typeface="黑体" panose="02010609060101010101" charset="-122"/>
                <a:ea typeface="黑体" panose="02010609060101010101" charset="-122"/>
              </a:rPr>
              <a:t>条件控制语句所控制的自增变量，因为归属 for 循环的语法结构中，在 for 循环结束后，就不能再次被访问了。</a:t>
            </a:r>
            <a:endParaRPr lang="zh-CN" sz="2000">
              <a:solidFill>
                <a:srgbClr val="000000">
                  <a:alpha val="100000"/>
                </a:srgbClr>
              </a:solidFill>
              <a:latin typeface="黑体" panose="02010609060101010101" charset="-122"/>
              <a:ea typeface="黑体" panose="02010609060101010101" charset="-122"/>
            </a:endParaRPr>
          </a:p>
          <a:p>
            <a:pPr marL="692150" indent="-342900" algn="thaiDist" defTabSz="914400">
              <a:lnSpc>
                <a:spcPct val="150000"/>
              </a:lnSpc>
              <a:spcBef>
                <a:spcPts val="0"/>
              </a:spcBef>
              <a:spcAft>
                <a:spcPts val="0"/>
              </a:spcAft>
              <a:buFont typeface="Arial" panose="020B0604020202020204" pitchFamily="34" charset="0"/>
              <a:buChar char="•"/>
            </a:pPr>
            <a:r>
              <a:rPr lang="zh-CN" sz="2000">
                <a:solidFill>
                  <a:srgbClr val="000000">
                    <a:alpha val="100000"/>
                  </a:srgbClr>
                </a:solidFill>
                <a:latin typeface="黑体" panose="02010609060101010101" charset="-122"/>
                <a:ea typeface="黑体" panose="02010609060101010101" charset="-122"/>
              </a:rPr>
              <a:t>条件控制语句所控制的自增变量，对于 while 循环来说不归属其语法结构中，在 while 循环结束后，该变量还可以继续使用。</a:t>
            </a:r>
            <a:endParaRPr lang="zh-CN" sz="2000">
              <a:solidFill>
                <a:srgbClr val="000000">
                  <a:alpha val="100000"/>
                </a:srgbClr>
              </a:solidFill>
              <a:latin typeface="黑体" panose="02010609060101010101" charset="-122"/>
              <a:ea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67" name=""/>
        <p:cNvGrpSpPr/>
        <p:nvPr/>
      </p:nvGrpSpPr>
      <p:grpSpPr>
        <a:xfrm>
          <a:off x="0" y="0"/>
          <a:ext cx="0" cy="0"/>
          <a:chOff x="0" y="0"/>
          <a:chExt cx="0" cy="0"/>
        </a:xfrm>
      </p:grpSpPr>
      <p:sp>
        <p:nvSpPr>
          <p:cNvPr id="68"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4-10 </a:t>
            </a:r>
            <a:r>
              <a:rPr lang="zh-CN" sz="1000">
                <a:solidFill>
                  <a:schemeClr val="tx1">
                    <a:lumMod val="85000"/>
                    <a:lumOff val="15000"/>
                    <a:alpha val="100000"/>
                  </a:schemeClr>
                </a:solidFill>
                <a:latin typeface="黑体" panose="02010609060101010101" charset="-122"/>
                <a:ea typeface="黑体" panose="02010609060101010101" charset="-122"/>
              </a:rPr>
              <a:t>常见循环语句</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69"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小节实践</a:t>
            </a:r>
            <a:endPar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70"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71" name="文本框 70"/>
          <p:cNvSpPr txBox="1"/>
          <p:nvPr/>
        </p:nvSpPr>
        <p:spPr>
          <a:xfrm>
            <a:off x="1569085" y="2031777"/>
            <a:ext cx="9074150" cy="1917700"/>
          </a:xfrm>
        </p:spPr>
        <p:txBody>
          <a:bodyPr>
            <a:spAutoFit/>
          </a:bodyPr>
          <a:p>
            <a:pPr marL="692150" indent="-342900" algn="thaiDist" defTabSz="914400">
              <a:lnSpc>
                <a:spcPct val="150000"/>
              </a:lnSpc>
              <a:spcBef>
                <a:spcPts val="0"/>
              </a:spcBef>
              <a:spcAft>
                <a:spcPts val="0"/>
              </a:spcAft>
              <a:buFont typeface="Arial" panose="020B0604020202020204" pitchFamily="34" charset="0"/>
              <a:buChar char="•"/>
            </a:pPr>
            <a:r>
              <a:rPr lang="zh-CN" sz="2000">
                <a:solidFill>
                  <a:srgbClr val="000000">
                    <a:alpha val="100000"/>
                  </a:srgbClr>
                </a:solidFill>
                <a:latin typeface="黑体" panose="02010609060101010101" charset="-122"/>
                <a:ea typeface="黑体" panose="02010609060101010101" charset="-122"/>
              </a:rPr>
              <a:t>要求：</a:t>
            </a:r>
            <a:endParaRPr lang="zh-CN" sz="2000">
              <a:solidFill>
                <a:srgbClr val="000000">
                  <a:alpha val="100000"/>
                </a:srgbClr>
              </a:solidFill>
              <a:latin typeface="黑体" panose="02010609060101010101" charset="-122"/>
              <a:ea typeface="黑体" panose="02010609060101010101" charset="-122"/>
            </a:endParaRPr>
          </a:p>
          <a:p>
            <a:pPr marL="692150" indent="-342900" algn="thaiDist" defTabSz="914400">
              <a:lnSpc>
                <a:spcPct val="150000"/>
              </a:lnSpc>
              <a:spcBef>
                <a:spcPts val="0"/>
              </a:spcBef>
              <a:spcAft>
                <a:spcPts val="0"/>
              </a:spcAft>
              <a:buFont typeface="Arial" panose="020B0604020202020204" pitchFamily="34" charset="0"/>
              <a:buChar char="•"/>
            </a:pPr>
            <a:r>
              <a:rPr lang="zh-CN" sz="2000">
                <a:solidFill>
                  <a:srgbClr val="000000">
                    <a:alpha val="100000"/>
                  </a:srgbClr>
                </a:solidFill>
                <a:latin typeface="黑体" panose="02010609060101010101" charset="-122"/>
                <a:ea typeface="黑体" panose="02010609060101010101" charset="-122"/>
              </a:rPr>
              <a:t>使用本小节中所学内容，结合提供的两个数组数据，将两个数组数据的数值进行一一对应的组合，形成一个对象类型的数据格式，并将其在调试窗口中打印。</a:t>
            </a:r>
            <a:endParaRPr lang="zh-CN" sz="2000">
              <a:solidFill>
                <a:srgbClr val="000000">
                  <a:alpha val="100000"/>
                </a:srgbClr>
              </a:solidFill>
              <a:latin typeface="黑体" panose="02010609060101010101" charset="-122"/>
              <a:ea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春秋广告/盗版必究        原创来源：http://chn.docer.com/works?userid=199329941#!/work_time"/>
          <p:cNvSpPr txBox="1"/>
          <p:nvPr/>
        </p:nvSpPr>
        <p:spPr>
          <a:xfrm>
            <a:off x="3951111" y="867189"/>
            <a:ext cx="4292600" cy="24765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4-10 </a:t>
            </a:r>
            <a:r>
              <a:rPr lang="zh-CN" sz="1000">
                <a:solidFill>
                  <a:schemeClr val="tx1">
                    <a:lumMod val="85000"/>
                    <a:lumOff val="15000"/>
                    <a:alpha val="100000"/>
                  </a:schemeClr>
                </a:solidFill>
                <a:latin typeface="黑体" panose="02010609060101010101" charset="-122"/>
                <a:ea typeface="黑体" panose="02010609060101010101" charset="-122"/>
              </a:rPr>
              <a:t>常见循环语句</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3"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小节实践</a:t>
            </a:r>
            <a:endPar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1"/>
          <a:stretch>
            <a:fillRect/>
          </a:stretch>
        </p:blipFill>
        <p:spPr>
          <a:xfrm>
            <a:off x="63" y="1380954"/>
            <a:ext cx="12192000" cy="646922"/>
          </a:xfrm>
          <a:prstGeom prst="rect">
            <a:avLst/>
          </a:prstGeom>
        </p:spPr>
      </p:pic>
      <p:pic>
        <p:nvPicPr>
          <p:cNvPr id="6" name="图片 5"/>
          <p:cNvPicPr>
            <a:picLocks noChangeAspect="1"/>
          </p:cNvPicPr>
          <p:nvPr/>
        </p:nvPicPr>
        <p:blipFill>
          <a:blip r:embed="rId2"/>
          <a:stretch>
            <a:fillRect/>
          </a:stretch>
        </p:blipFill>
        <p:spPr>
          <a:xfrm>
            <a:off x="4823461" y="2222500"/>
            <a:ext cx="2565400" cy="3784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7" name=""/>
        <p:cNvGrpSpPr/>
        <p:nvPr/>
      </p:nvGrpSpPr>
      <p:grpSpPr>
        <a:xfrm>
          <a:off x="0" y="0"/>
          <a:ext cx="0" cy="0"/>
          <a:chOff x="0" y="0"/>
          <a:chExt cx="0" cy="0"/>
        </a:xfrm>
      </p:grpSpPr>
      <p:sp>
        <p:nvSpPr>
          <p:cNvPr id="8"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9"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10"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11"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12"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13" name="文本框 11"/>
          <p:cNvSpPr txBox="1"/>
          <p:nvPr/>
        </p:nvSpPr>
        <p:spPr>
          <a:xfrm>
            <a:off x="1146175" y="2723515"/>
            <a:ext cx="6672580" cy="1014730"/>
          </a:xfrm>
          <a:prstGeom prst="rect">
            <a:avLst/>
          </a:prstGeom>
          <a:noFill/>
        </p:spPr>
        <p:txBody>
          <a:bodyPr wrap="square" rtlCol="0">
            <a:spAutoFit/>
          </a:bodyPr>
          <a:lstStyle/>
          <a:p>
            <a:pPr algn="dist"/>
            <a:r>
              <a:rPr lang="zh-CN" altLang="zh-CN" sz="6000" b="1">
                <a:latin typeface="黑体" panose="02010609060101010101" charset="-122"/>
                <a:ea typeface="黑体" panose="02010609060101010101" charset="-122"/>
                <a:sym typeface="Century Gothic" panose="020B0502020202020204" pitchFamily="34" charset="0"/>
              </a:rPr>
              <a:t>希望大家学有所成</a:t>
            </a:r>
            <a:endParaRPr lang="zh-CN" altLang="zh-CN" sz="6000" b="1">
              <a:latin typeface="黑体" panose="02010609060101010101" charset="-122"/>
              <a:ea typeface="黑体" panose="02010609060101010101" charset="-122"/>
              <a:sym typeface="Century Gothic" panose="020B0502020202020204" pitchFamily="34" charset="0"/>
            </a:endParaRPr>
          </a:p>
        </p:txBody>
      </p:sp>
      <p:sp>
        <p:nvSpPr>
          <p:cNvPr id="14"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5" name="文本框 16"/>
          <p:cNvSpPr txBox="1"/>
          <p:nvPr/>
        </p:nvSpPr>
        <p:spPr>
          <a:xfrm>
            <a:off x="155953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END</a:t>
            </a:r>
            <a:endPar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6" name="文本框 17"/>
          <p:cNvSpPr txBox="1"/>
          <p:nvPr/>
        </p:nvSpPr>
        <p:spPr>
          <a:xfrm>
            <a:off x="1171146" y="1747177"/>
            <a:ext cx="2745157" cy="768350"/>
          </a:xfrm>
          <a:prstGeom prst="rect">
            <a:avLst/>
          </a:prstGeom>
          <a:noFill/>
        </p:spPr>
        <p:txBody>
          <a:bodyPr wrap="square" rtlCol="0">
            <a:spAutoFit/>
          </a:bodyPr>
          <a:lstStyle/>
          <a:p>
            <a:r>
              <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本篇结束</a:t>
            </a:r>
            <a:endPar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17" name="1"/>
          <p:cNvSpPr txBox="1"/>
          <p:nvPr/>
        </p:nvSpPr>
        <p:spPr>
          <a:xfrm flipH="1">
            <a:off x="-139625" y="373800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commondata" val="eyJoZGlkIjoiM2JlZTUzMjgyM2ViZGYyNzUwOTQxMzk0ZWU0YWQwNW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1131</Words>
  <Application>WPS 演示</Application>
  <PresentationFormat/>
  <Paragraphs>83</Paragraphs>
  <Slides>8</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8</vt:i4>
      </vt:variant>
    </vt:vector>
  </HeadingPairs>
  <TitlesOfParts>
    <vt:vector size="24" baseType="lpstr">
      <vt:lpstr>Arial</vt:lpstr>
      <vt:lpstr>宋体</vt:lpstr>
      <vt:lpstr>Wingdings</vt:lpstr>
      <vt:lpstr>Lato Regular</vt:lpstr>
      <vt:lpstr>Lato</vt:lpstr>
      <vt:lpstr>Lato Hairline</vt:lpstr>
      <vt:lpstr>Lato Light</vt:lpstr>
      <vt:lpstr>黑体</vt:lpstr>
      <vt:lpstr>Century Gothic</vt:lpstr>
      <vt:lpstr>等线</vt:lpstr>
      <vt:lpstr>微软雅黑</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没有权限查看该用户名</cp:lastModifiedBy>
  <cp:revision>2</cp:revision>
  <dcterms:created xsi:type="dcterms:W3CDTF">2024-02-18T13:40:00Z</dcterms:created>
  <dcterms:modified xsi:type="dcterms:W3CDTF">2024-02-19T14:18:18Z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6645C8720888458C9CE90A0E013172AE_12</vt:lpwstr>
  </property>
  <property fmtid="{D5CDD505-2E9C-101B-9397-08002B2CF9AE}" pid="3" name="KSOProductBuildVer">
    <vt:lpwstr>2052-12.1.0.16388</vt:lpwstr>
  </property>
</Properties>
</file>