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8" r:id="rId6"/>
    <p:sldId id="259" r:id="rId7"/>
    <p:sldId id="260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06" y="462"/>
      </p:cViewPr>
      <p:guideLst>
        <p:guide orient="horz" pos="2137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 idx="2147483647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0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1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1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7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1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9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0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1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3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3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4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1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1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60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7" name="文本框 11"/>
          <p:cNvSpPr txBox="1"/>
          <p:nvPr/>
        </p:nvSpPr>
        <p:spPr>
          <a:xfrm>
            <a:off x="1146175" y="2327275"/>
            <a:ext cx="8719644" cy="774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4-6 JavaScript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方法</a:t>
            </a:r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字符串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方法</a:t>
            </a:r>
            <a:endParaRPr lang="zh-CN" sz="4500" b="1">
              <a:ln w="9525">
                <a:solidFill>
                  <a:srgbClr val="000000">
                    <a:alpha val="100000"/>
                  </a:srgbClr>
                </a:solidFill>
              </a:ln>
              <a:solidFill>
                <a:schemeClr val="tx1">
                  <a:alpha val="100000"/>
                </a:schemeClr>
              </a:solidFill>
              <a:effectLst>
                <a:outerShdw blurRad="50800" dist="38100" algn="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12"/>
          <p:cNvSpPr txBox="1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thaiDist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zh-CN" sz="2000" b="0" i="0" strike="noStrike" spc="0" baseline="0">
                <a:ln>
                  <a:noFill/>
                </a:ln>
                <a:solidFill>
                  <a:schemeClr val="bg2">
                    <a:lumMod val="25000"/>
                    <a:alpha val="10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讲师：吕林虎</a:t>
            </a:r>
            <a:endParaRPr lang="zh-CN" sz="2000" b="0" i="0" strike="noStrike" spc="0" baseline="0">
              <a:ln>
                <a:noFill/>
              </a:ln>
              <a:solidFill>
                <a:schemeClr val="bg2">
                  <a:lumMod val="25000"/>
                  <a:alpha val="10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0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1" name="文本框 17"/>
          <p:cNvSpPr txBox="1"/>
          <p:nvPr/>
        </p:nvSpPr>
        <p:spPr>
          <a:xfrm>
            <a:off x="1170940" y="1862455"/>
            <a:ext cx="3100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2" name="文本框 3"/>
          <p:cNvSpPr txBox="1"/>
          <p:nvPr/>
        </p:nvSpPr>
        <p:spPr>
          <a:xfrm>
            <a:off x="1155700" y="3135630"/>
            <a:ext cx="4362450" cy="5207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基础入门教程</a:t>
            </a:r>
            <a:endParaRPr lang="zh-CN" sz="2800" b="1">
              <a:solidFill>
                <a:schemeClr val="bg2">
                  <a:lumMod val="2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1"/>
          <p:cNvSpPr txBox="1"/>
          <p:nvPr/>
        </p:nvSpPr>
        <p:spPr>
          <a:xfrm flipH="1">
            <a:off x="2326080" y="191555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1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4-6 JavaScript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方法</a:t>
            </a:r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字符串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方法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、字符串方法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45791" y="1155794"/>
            <a:ext cx="10121900" cy="37973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342900" lvl="0" indent="-34290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en-US" sz="18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chartAt()	</a:t>
            </a:r>
            <a:r>
              <a:rPr lang="zh-CN" sz="18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返回指定位置的字符串</a:t>
            </a:r>
            <a:endParaRPr lang="zh-CN" sz="1800" b="1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lvl="0" indent="-34290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en-US" sz="18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concat()	</a:t>
            </a:r>
            <a:r>
              <a:rPr lang="zh-CN" sz="18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连接两个或多个字符串</a:t>
            </a:r>
            <a:endParaRPr lang="zh-CN" sz="1800" b="1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lvl="0" indent="-34290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en-US" sz="18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indexOf()	</a:t>
            </a:r>
            <a:r>
              <a:rPr lang="zh-CN" sz="18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返回某个指定的字符串值再字符串中首次出现的位置</a:t>
            </a:r>
            <a:endParaRPr lang="zh-CN" sz="1800" b="1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lvl="0" indent="-34290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en-US" sz="18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lastindexOf()	</a:t>
            </a:r>
            <a:r>
              <a:rPr lang="zh-CN" sz="18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返回某个指定的字符串值最后出现的位置，在字符串指定位置向后搜索</a:t>
            </a:r>
            <a:endParaRPr lang="zh-CN" sz="1800" b="1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lvl="0" indent="-34290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en-US" sz="18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replace()	</a:t>
            </a:r>
            <a:r>
              <a:rPr lang="zh-CN" sz="18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在字符串中用一些字符替换另一些字符</a:t>
            </a:r>
            <a:endParaRPr lang="zh-CN" sz="1800" b="1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lvl="0" indent="-34290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en-US" sz="18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slice()		</a:t>
            </a:r>
            <a:r>
              <a:rPr lang="zh-CN" sz="18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提取字符串片段，返回一个新的字符串</a:t>
            </a:r>
            <a:endParaRPr lang="zh-CN" sz="1800" b="1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lvl="0" indent="-34290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en-US" sz="18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split()		</a:t>
            </a:r>
            <a:r>
              <a:rPr lang="zh-CN" sz="18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把字符串分割为字符串数组</a:t>
            </a:r>
            <a:endParaRPr lang="zh-CN" sz="1800" b="1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lvl="0" indent="-34290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en-US" sz="18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toLowerCase()	</a:t>
            </a:r>
            <a:r>
              <a:rPr lang="zh-CN" sz="18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把字符串转换为小写</a:t>
            </a:r>
            <a:endParaRPr lang="zh-CN" sz="1800" b="1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lvl="0" indent="-34290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en-US" sz="18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toUpperCase()	</a:t>
            </a:r>
            <a:r>
              <a:rPr lang="zh-CN" sz="18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把字符串转换为大写</a:t>
            </a:r>
            <a:endParaRPr lang="zh-CN" sz="1800" b="1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847466" y="4913923"/>
            <a:ext cx="8718550" cy="12319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-457200" algn="thaiDist" defTabSz="9144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 b="1">
                <a:latin typeface="黑体" panose="02010609060101010101" charset="-122"/>
                <a:ea typeface="黑体" panose="02010609060101010101" charset="-122"/>
              </a:rPr>
              <a:t>声明：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JavaScript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语言中有很多在特殊场景下使用很方便的方法，本小节仅挑选介绍几种常用的方法，在代码编辑过程中如有特殊场景需求，可以到网络中查询是否有对应的方法可以使用。</a:t>
            </a:r>
            <a:endParaRPr lang="zh-CN" sz="20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1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4-6 JavaScript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方法</a:t>
            </a:r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字符串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方法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小节实践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969846" y="1983154"/>
            <a:ext cx="7016750" cy="153035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0" algn="thaiDist" defTabSz="91440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</a:pPr>
            <a:r>
              <a:rPr lang="zh-CN">
                <a:latin typeface="黑体" panose="02010609060101010101" charset="-122"/>
                <a:ea typeface="黑体" panose="02010609060101010101" charset="-122"/>
              </a:rPr>
              <a:t>使用本小节课程素材中的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txt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文本文档中的数据，将其粘贴到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inject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节点中，使用本小节所学方法，将数据拆分拼接为指定内容：</a:t>
            </a:r>
            <a:endParaRPr lang="zh-CN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thaiDist" defTabSz="91440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</a:pPr>
            <a:r>
              <a:rPr lang="en-US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	</a:t>
            </a:r>
            <a:r>
              <a:rPr lang="zh-CN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我要自学网-国内领先的专业视频教程学习网站</a:t>
            </a:r>
            <a:endParaRPr lang="zh-CN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6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7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8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9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40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JlZTUzMjgyM2ViZGYyNzUwOTQxMzk0ZWU0YWQwNW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635</Words>
  <Application>WPS 演示</Application>
  <PresentationFormat/>
  <Paragraphs>47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20" baseType="lpstr">
      <vt:lpstr>Arial</vt:lpstr>
      <vt:lpstr>宋体</vt:lpstr>
      <vt:lpstr>Wingdings</vt:lpstr>
      <vt:lpstr>Lato Regular</vt:lpstr>
      <vt:lpstr>Lato</vt:lpstr>
      <vt:lpstr>Lato Hairline</vt:lpstr>
      <vt:lpstr>Lato Light</vt:lpstr>
      <vt:lpstr>黑体</vt:lpstr>
      <vt:lpstr>Century Gothic</vt:lpstr>
      <vt:lpstr>等线</vt:lpstr>
      <vt:lpstr>微软雅黑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没有权限查看该用户名</cp:lastModifiedBy>
  <cp:revision>1</cp:revision>
  <dcterms:created xsi:type="dcterms:W3CDTF">2024-02-04T13:13:33Z</dcterms:created>
  <dcterms:modified xsi:type="dcterms:W3CDTF">2024-02-04T13:13:35Z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02A7813FC797417BB8AF76B19896AE31_12</vt:lpwstr>
  </property>
  <property fmtid="{D5CDD505-2E9C-101B-9397-08002B2CF9AE}" pid="3" name="KSOProductBuildVer">
    <vt:lpwstr>2052-12.1.0.16388</vt:lpwstr>
  </property>
</Properties>
</file>