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1" r:id="rId6"/>
    <p:sldId id="262" r:id="rId7"/>
    <p:sldId id="263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612153"/>
            <a:ext cx="179585" cy="2024342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70940" y="1833245"/>
            <a:ext cx="74231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5-10 Node-red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上下文数据的使用（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六）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5449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8008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5980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5-10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上下文数据的使用（六）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稻壳儿春秋广告/盗版必究        原创来源：http://chn.docer.com/works?userid=199329941#!/work_time"/>
          <p:cNvSpPr txBox="1"/>
          <p:nvPr/>
        </p:nvSpPr>
        <p:spPr>
          <a:xfrm>
            <a:off x="3756847" y="409989"/>
            <a:ext cx="4699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link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节点能否替代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global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081755" y="1179980"/>
            <a:ext cx="8048811" cy="21463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457200" algn="thaiDi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在之前的课程中讲到一个可以跨标签页将流程连接起来的节点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link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节点，使用这个节点可以将两个标签页中的流程进行相连，按理说两个流程连接起来后，应该适应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flow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这个方法就可以向后传递数据，但其实是不可以的，跨标签页的流程连接仅可以将流程的触发逻辑进行关联，但是不能使用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flow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方法获取不同标签页之间的数据。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0679" y="3711388"/>
            <a:ext cx="6553200" cy="6858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679" y="4490944"/>
            <a:ext cx="6438900" cy="901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5-10 Node-red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上下文数据的使用（六）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稻壳儿春秋广告/盗版必究        原创来源：http://chn.docer.com/works?userid=199329941#!/work_time"/>
          <p:cNvSpPr txBox="1"/>
          <p:nvPr/>
        </p:nvSpPr>
        <p:spPr>
          <a:xfrm>
            <a:off x="3048064" y="409989"/>
            <a:ext cx="6096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204085" y="1058955"/>
            <a:ext cx="7804150" cy="29718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360045" algn="thaiDist" defTabSz="91440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使用本小节中所讲到的上下文变量保存获取方法，使用多个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节点在每个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节点中声明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"msg.a"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"msg.b"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存储运算数据，使用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"msg.payload"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存储运算符（加减乘除），使用第一个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节点将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的数据保存起来，使用第二个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function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节点判断</a:t>
            </a:r>
            <a:r>
              <a:rPr lang="en-US">
                <a:latin typeface="黑体" panose="02010609060101010101" charset="-122"/>
                <a:ea typeface="黑体" panose="02010609060101010101" charset="-122"/>
              </a:rPr>
              <a:t>msg.payload</a:t>
            </a:r>
            <a:r>
              <a:rPr lang="zh-CN">
                <a:latin typeface="黑体" panose="02010609060101010101" charset="-122"/>
                <a:ea typeface="黑体" panose="02010609060101010101" charset="-122"/>
              </a:rPr>
              <a:t>的运算符从而进行加减乘除，最终将计算结果在调试窗口中进行打印。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085" y="4196603"/>
            <a:ext cx="7765301" cy="19139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6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579</Words>
  <Application>WPS 演示</Application>
  <PresentationFormat/>
  <Paragraphs>37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3</cp:revision>
  <dcterms:created xsi:type="dcterms:W3CDTF">2024-03-12T12:30:48Z</dcterms:created>
  <dcterms:modified xsi:type="dcterms:W3CDTF">2024-03-12T12:33:46Z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63419C46169E4DC59927BD7D71587C9D_12</vt:lpwstr>
  </property>
  <property fmtid="{D5CDD505-2E9C-101B-9397-08002B2CF9AE}" pid="3" name="KSOProductBuildVer">
    <vt:lpwstr>2052-12.1.0.16388</vt:lpwstr>
  </property>
</Properties>
</file>