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B5E0"/>
    <a:srgbClr val="00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906" y="462"/>
      </p:cViewPr>
      <p:guideLst>
        <p:guide orient="horz" pos="2137"/>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idx="2147483647"/>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9" name=""/>
        <p:cNvGrpSpPr/>
        <p:nvPr/>
      </p:nvGrpSpPr>
      <p:grpSpPr>
        <a:xfrm>
          <a:off x="0" y="0"/>
          <a:ext cx="0" cy="0"/>
          <a:chOff x="0" y="0"/>
          <a:chExt cx="0" cy="0"/>
        </a:xfrm>
      </p:grpSpPr>
      <p:sp>
        <p:nvSpPr>
          <p:cNvPr id="10" name="幻灯片图像占位符 1"/>
          <p:cNvSpPr>
            <a:spLocks noGrp="1" noRot="1" noChangeAspect="1"/>
          </p:cNvSpPr>
          <p:nvPr>
            <p:ph type="sldImg" idx="2147483647"/>
          </p:nvPr>
        </p:nvSpPr>
        <p:spPr/>
      </p:sp>
      <p:sp>
        <p:nvSpPr>
          <p:cNvPr id="11" name="备注占位符 2"/>
          <p:cNvSpPr>
            <a:spLocks noGrp="1"/>
          </p:cNvSpPr>
          <p:nvPr>
            <p:ph type="body" idx="1"/>
          </p:nvPr>
        </p:nvSpPr>
        <p:spPr/>
        <p:txBody>
          <a:bodyPr/>
          <a:lstStyle/>
          <a:p>
            <a:endParaRPr lang="zh-CN" altLang="en-US"/>
          </a:p>
        </p:txBody>
      </p:sp>
      <p:sp>
        <p:nvSpPr>
          <p:cNvPr id="12"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5" name=""/>
        <p:cNvGrpSpPr/>
        <p:nvPr/>
      </p:nvGrpSpPr>
      <p:grpSpPr>
        <a:xfrm>
          <a:off x="0" y="0"/>
          <a:ext cx="0" cy="0"/>
          <a:chOff x="0" y="0"/>
          <a:chExt cx="0" cy="0"/>
        </a:xfrm>
      </p:grpSpPr>
      <p:sp>
        <p:nvSpPr>
          <p:cNvPr id="6" name="幻灯片图像占位符 1"/>
          <p:cNvSpPr>
            <a:spLocks noGrp="1" noRot="1" noChangeAspect="1"/>
          </p:cNvSpPr>
          <p:nvPr>
            <p:ph type="sldImg" idx="2147483647"/>
          </p:nvPr>
        </p:nvSpPr>
        <p:spPr/>
      </p:sp>
      <p:sp>
        <p:nvSpPr>
          <p:cNvPr id="7" name="备注占位符 2"/>
          <p:cNvSpPr>
            <a:spLocks noGrp="1"/>
          </p:cNvSpPr>
          <p:nvPr>
            <p:ph type="body" idx="1"/>
          </p:nvPr>
        </p:nvSpPr>
        <p:spPr/>
        <p:txBody>
          <a:bodyPr/>
          <a:lstStyle/>
          <a:p>
            <a:endParaRPr lang="zh-CN" altLang="en-US"/>
          </a:p>
        </p:txBody>
      </p:sp>
      <p:sp>
        <p:nvSpPr>
          <p:cNvPr id="8"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4" name="幻灯片图像占位符 1"/>
          <p:cNvSpPr>
            <a:spLocks noGrp="1" noRot="1" noChangeAspect="1"/>
          </p:cNvSpPr>
          <p:nvPr>
            <p:ph type="sldImg" idx="2147483647"/>
          </p:nvPr>
        </p:nvSpPr>
        <p:spPr/>
      </p:sp>
      <p:sp>
        <p:nvSpPr>
          <p:cNvPr id="15" name="备注占位符 2"/>
          <p:cNvSpPr>
            <a:spLocks noGrp="1"/>
          </p:cNvSpPr>
          <p:nvPr>
            <p:ph type="body" idx="1"/>
          </p:nvPr>
        </p:nvSpPr>
        <p:spPr/>
        <p:txBody>
          <a:bodyPr/>
          <a:lstStyle/>
          <a:p>
            <a:endParaRPr lang="zh-CN" altLang="en-US"/>
          </a:p>
        </p:txBody>
      </p:sp>
      <p:sp>
        <p:nvSpPr>
          <p:cNvPr id="1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7" name=""/>
        <p:cNvGrpSpPr/>
        <p:nvPr/>
      </p:nvGrpSpPr>
      <p:grpSpPr>
        <a:xfrm>
          <a:off x="0" y="0"/>
          <a:ext cx="0" cy="0"/>
          <a:chOff x="0" y="0"/>
          <a:chExt cx="0" cy="0"/>
        </a:xfrm>
      </p:grpSpPr>
      <p:sp>
        <p:nvSpPr>
          <p:cNvPr id="18" name="幻灯片图像占位符 1"/>
          <p:cNvSpPr>
            <a:spLocks noGrp="1" noRot="1" noChangeAspect="1"/>
          </p:cNvSpPr>
          <p:nvPr>
            <p:ph type="sldImg" idx="2147483647"/>
          </p:nvPr>
        </p:nvSpPr>
        <p:spPr/>
      </p:sp>
      <p:sp>
        <p:nvSpPr>
          <p:cNvPr id="19" name="备注占位符 2"/>
          <p:cNvSpPr>
            <a:spLocks noGrp="1"/>
          </p:cNvSpPr>
          <p:nvPr>
            <p:ph type="body" idx="1"/>
          </p:nvPr>
        </p:nvSpPr>
        <p:spPr/>
        <p:txBody>
          <a:bodyPr/>
          <a:lstStyle/>
          <a:p>
            <a:endParaRPr lang="zh-CN" altLang="en-US"/>
          </a:p>
        </p:txBody>
      </p:sp>
      <p:sp>
        <p:nvSpPr>
          <p:cNvPr id="20"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21" name=""/>
        <p:cNvGrpSpPr/>
        <p:nvPr/>
      </p:nvGrpSpPr>
      <p:grpSpPr>
        <a:xfrm>
          <a:off x="0" y="0"/>
          <a:ext cx="0" cy="0"/>
          <a:chOff x="0" y="0"/>
          <a:chExt cx="0" cy="0"/>
        </a:xfrm>
      </p:grpSpPr>
      <p:sp>
        <p:nvSpPr>
          <p:cNvPr id="22" name="幻灯片图像占位符 1"/>
          <p:cNvSpPr>
            <a:spLocks noGrp="1" noRot="1" noChangeAspect="1"/>
          </p:cNvSpPr>
          <p:nvPr>
            <p:ph type="sldImg" idx="2147483647"/>
          </p:nvPr>
        </p:nvSpPr>
        <p:spPr/>
      </p:sp>
      <p:sp>
        <p:nvSpPr>
          <p:cNvPr id="23" name="备注占位符 2"/>
          <p:cNvSpPr>
            <a:spLocks noGrp="1"/>
          </p:cNvSpPr>
          <p:nvPr>
            <p:ph type="body" idx="1"/>
          </p:nvPr>
        </p:nvSpPr>
        <p:spPr/>
        <p:txBody>
          <a:bodyPr/>
          <a:lstStyle/>
          <a:p>
            <a:endParaRPr lang="zh-CN" altLang="en-US"/>
          </a:p>
        </p:txBody>
      </p:sp>
      <p:sp>
        <p:nvSpPr>
          <p:cNvPr id="2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25" name=""/>
        <p:cNvGrpSpPr/>
        <p:nvPr/>
      </p:nvGrpSpPr>
      <p:grpSpPr>
        <a:xfrm>
          <a:off x="0" y="0"/>
          <a:ext cx="0" cy="0"/>
          <a:chOff x="0" y="0"/>
          <a:chExt cx="0" cy="0"/>
        </a:xfrm>
      </p:grpSpPr>
      <p:sp>
        <p:nvSpPr>
          <p:cNvPr id="26" name="幻灯片图像占位符 1"/>
          <p:cNvSpPr>
            <a:spLocks noGrp="1" noRot="1" noChangeAspect="1"/>
          </p:cNvSpPr>
          <p:nvPr>
            <p:ph type="sldImg" idx="2147483647"/>
          </p:nvPr>
        </p:nvSpPr>
        <p:spPr/>
      </p:sp>
      <p:sp>
        <p:nvSpPr>
          <p:cNvPr id="27" name="备注占位符 2"/>
          <p:cNvSpPr>
            <a:spLocks noGrp="1"/>
          </p:cNvSpPr>
          <p:nvPr>
            <p:ph type="body" idx="1"/>
          </p:nvPr>
        </p:nvSpPr>
        <p:spPr/>
        <p:txBody>
          <a:bodyPr/>
          <a:lstStyle/>
          <a:p>
            <a:endParaRPr lang="zh-CN" altLang="en-US"/>
          </a:p>
        </p:txBody>
      </p:sp>
      <p:sp>
        <p:nvSpPr>
          <p:cNvPr id="28"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29" name=""/>
        <p:cNvGrpSpPr/>
        <p:nvPr/>
      </p:nvGrpSpPr>
      <p:grpSpPr>
        <a:xfrm>
          <a:off x="0" y="0"/>
          <a:ext cx="0" cy="0"/>
          <a:chOff x="0" y="0"/>
          <a:chExt cx="0" cy="0"/>
        </a:xfrm>
      </p:grpSpPr>
      <p:sp>
        <p:nvSpPr>
          <p:cNvPr id="30" name="幻灯片图像占位符 1"/>
          <p:cNvSpPr>
            <a:spLocks noGrp="1" noRot="1" noChangeAspect="1"/>
          </p:cNvSpPr>
          <p:nvPr>
            <p:ph type="sldImg" idx="2147483647"/>
          </p:nvPr>
        </p:nvSpPr>
        <p:spPr/>
      </p:sp>
      <p:sp>
        <p:nvSpPr>
          <p:cNvPr id="31" name="备注占位符 2"/>
          <p:cNvSpPr>
            <a:spLocks noGrp="1"/>
          </p:cNvSpPr>
          <p:nvPr>
            <p:ph type="body" idx="1"/>
          </p:nvPr>
        </p:nvSpPr>
        <p:spPr/>
        <p:txBody>
          <a:bodyPr/>
          <a:lstStyle/>
          <a:p>
            <a:endParaRPr lang="zh-CN" altLang="en-US"/>
          </a:p>
        </p:txBody>
      </p:sp>
      <p:sp>
        <p:nvSpPr>
          <p:cNvPr id="32"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33" name=""/>
        <p:cNvGrpSpPr/>
        <p:nvPr/>
      </p:nvGrpSpPr>
      <p:grpSpPr>
        <a:xfrm>
          <a:off x="0" y="0"/>
          <a:ext cx="0" cy="0"/>
          <a:chOff x="0" y="0"/>
          <a:chExt cx="0" cy="0"/>
        </a:xfrm>
      </p:grpSpPr>
      <p:sp>
        <p:nvSpPr>
          <p:cNvPr id="34" name="幻灯片图像占位符 1"/>
          <p:cNvSpPr>
            <a:spLocks noGrp="1" noRot="1" noChangeAspect="1"/>
          </p:cNvSpPr>
          <p:nvPr>
            <p:ph type="sldImg" idx="2147483647"/>
          </p:nvPr>
        </p:nvSpPr>
        <p:spPr/>
      </p:sp>
      <p:sp>
        <p:nvSpPr>
          <p:cNvPr id="35" name="备注占位符 2"/>
          <p:cNvSpPr>
            <a:spLocks noGrp="1"/>
          </p:cNvSpPr>
          <p:nvPr>
            <p:ph type="body" idx="1"/>
          </p:nvPr>
        </p:nvSpPr>
        <p:spPr/>
        <p:txBody>
          <a:bodyPr/>
          <a:lstStyle/>
          <a:p>
            <a:endParaRPr lang="zh-CN" altLang="en-US"/>
          </a:p>
        </p:txBody>
      </p:sp>
      <p:sp>
        <p:nvSpPr>
          <p:cNvPr id="3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37" name=""/>
        <p:cNvGrpSpPr/>
        <p:nvPr/>
      </p:nvGrpSpPr>
      <p:grpSpPr>
        <a:xfrm>
          <a:off x="0" y="0"/>
          <a:ext cx="0" cy="0"/>
          <a:chOff x="0" y="0"/>
          <a:chExt cx="0" cy="0"/>
        </a:xfrm>
      </p:grpSpPr>
      <p:sp>
        <p:nvSpPr>
          <p:cNvPr id="38" name="幻灯片图像占位符 1"/>
          <p:cNvSpPr>
            <a:spLocks noGrp="1" noRot="1" noChangeAspect="1"/>
          </p:cNvSpPr>
          <p:nvPr>
            <p:ph type="sldImg" idx="2147483647"/>
          </p:nvPr>
        </p:nvSpPr>
        <p:spPr/>
      </p:sp>
      <p:sp>
        <p:nvSpPr>
          <p:cNvPr id="39" name="备注占位符 2"/>
          <p:cNvSpPr>
            <a:spLocks noGrp="1"/>
          </p:cNvSpPr>
          <p:nvPr>
            <p:ph type="body" idx="1"/>
          </p:nvPr>
        </p:nvSpPr>
        <p:spPr/>
        <p:txBody>
          <a:bodyPr/>
          <a:lstStyle/>
          <a:p>
            <a:endParaRPr lang="zh-CN" altLang="en-US"/>
          </a:p>
        </p:txBody>
      </p:sp>
      <p:sp>
        <p:nvSpPr>
          <p:cNvPr id="40"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147483647"/>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idx="2147483647"/>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EC9BFD-607D-42AC-9594-1FE88A60EA60}" type="datetimeFigureOut">
              <a:rPr/>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64" name=""/>
        <p:cNvGrpSpPr/>
        <p:nvPr/>
      </p:nvGrpSpPr>
      <p:grpSpPr>
        <a:xfrm>
          <a:off x="0" y="0"/>
          <a:ext cx="0" cy="0"/>
          <a:chOff x="0" y="0"/>
          <a:chExt cx="0" cy="0"/>
        </a:xfrm>
      </p:grpSpPr>
      <p:sp>
        <p:nvSpPr>
          <p:cNvPr id="65" name="标题 1"/>
          <p:cNvSpPr>
            <a:spLocks noGrp="1"/>
          </p:cNvSpPr>
          <p:nvPr>
            <p:ph type="title" idx="2147483647"/>
          </p:nvPr>
        </p:nvSpPr>
        <p:spPr/>
        <p:txBody>
          <a:bodyPr/>
          <a:lstStyle/>
          <a:p>
            <a:r>
              <a:rPr lang="zh-CN" altLang="en-US"/>
              <a:t>单击此处编辑母版标题样式</a:t>
            </a:r>
            <a:endParaRPr lang="zh-CN" altLang="en-US"/>
          </a:p>
        </p:txBody>
      </p:sp>
      <p:sp>
        <p:nvSpPr>
          <p:cNvPr id="66"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7" name="日期占位符 3"/>
          <p:cNvSpPr>
            <a:spLocks noGrp="1"/>
          </p:cNvSpPr>
          <p:nvPr>
            <p:ph type="dt" sz="half" idx="10"/>
          </p:nvPr>
        </p:nvSpPr>
        <p:spPr/>
        <p:txBody>
          <a:bodyPr/>
          <a:lstStyle/>
          <a:p>
            <a:fld id="{5EEC9BFD-607D-42AC-9594-1FE88A60EA60}" type="datetimeFigureOut">
              <a:rPr/>
            </a:fld>
            <a:endParaRPr lang="zh-CN" altLang="en-US"/>
          </a:p>
        </p:txBody>
      </p:sp>
      <p:sp>
        <p:nvSpPr>
          <p:cNvPr id="68" name="页脚占位符 4"/>
          <p:cNvSpPr>
            <a:spLocks noGrp="1"/>
          </p:cNvSpPr>
          <p:nvPr>
            <p:ph type="ftr" sz="quarter" idx="11"/>
          </p:nvPr>
        </p:nvSpPr>
        <p:spPr/>
        <p:txBody>
          <a:bodyPr/>
          <a:lstStyle/>
          <a:p>
            <a:endParaRPr lang="zh-CN" altLang="en-US"/>
          </a:p>
        </p:txBody>
      </p:sp>
      <p:sp>
        <p:nvSpPr>
          <p:cNvPr id="69"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13" name=""/>
        <p:cNvGrpSpPr/>
        <p:nvPr/>
      </p:nvGrpSpPr>
      <p:grpSpPr>
        <a:xfrm>
          <a:off x="0" y="0"/>
          <a:ext cx="0" cy="0"/>
          <a:chOff x="0" y="0"/>
          <a:chExt cx="0" cy="0"/>
        </a:xfrm>
      </p:grpSpPr>
      <p:sp>
        <p:nvSpPr>
          <p:cNvPr id="14" name="竖排标题 1"/>
          <p:cNvSpPr>
            <a:spLocks noGrp="1"/>
          </p:cNvSpPr>
          <p:nvPr>
            <p:ph type="title" orient="vert" idx="2147483647"/>
          </p:nvPr>
        </p:nvSpPr>
        <p:spPr>
          <a:xfrm>
            <a:off x="8724900" y="365125"/>
            <a:ext cx="2628900" cy="5811838"/>
          </a:xfrm>
        </p:spPr>
        <p:txBody>
          <a:bodyPr vert="eaVert"/>
          <a:lstStyle/>
          <a:p>
            <a:r>
              <a:rPr lang="zh-CN" altLang="en-US"/>
              <a:t>单击此处编辑母版标题样式</a:t>
            </a:r>
            <a:endParaRPr lang="zh-CN" altLang="en-US"/>
          </a:p>
        </p:txBody>
      </p:sp>
      <p:sp>
        <p:nvSpPr>
          <p:cNvPr id="15"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6" name="日期占位符 3"/>
          <p:cNvSpPr>
            <a:spLocks noGrp="1"/>
          </p:cNvSpPr>
          <p:nvPr>
            <p:ph type="dt" sz="half" idx="10"/>
          </p:nvPr>
        </p:nvSpPr>
        <p:spPr/>
        <p:txBody>
          <a:bodyPr/>
          <a:lstStyle/>
          <a:p>
            <a:fld id="{5EEC9BFD-607D-42AC-9594-1FE88A60EA60}" type="datetimeFigureOut">
              <a:rPr/>
            </a:fld>
            <a:endParaRPr lang="zh-CN" altLang="en-US"/>
          </a:p>
        </p:txBody>
      </p:sp>
      <p:sp>
        <p:nvSpPr>
          <p:cNvPr id="17" name="页脚占位符 4"/>
          <p:cNvSpPr>
            <a:spLocks noGrp="1"/>
          </p:cNvSpPr>
          <p:nvPr>
            <p:ph type="ftr" sz="quarter" idx="11"/>
          </p:nvPr>
        </p:nvSpPr>
        <p:spPr/>
        <p:txBody>
          <a:bodyPr/>
          <a:lstStyle/>
          <a:p>
            <a:endParaRPr lang="zh-CN" altLang="en-US"/>
          </a:p>
        </p:txBody>
      </p:sp>
      <p:sp>
        <p:nvSpPr>
          <p:cNvPr id="1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70" name=""/>
        <p:cNvGrpSpPr/>
        <p:nvPr/>
      </p:nvGrpSpPr>
      <p:grpSpPr>
        <a:xfrm>
          <a:off x="0" y="0"/>
          <a:ext cx="0" cy="0"/>
          <a:chOff x="0" y="0"/>
          <a:chExt cx="0" cy="0"/>
        </a:xfrm>
      </p:grpSpPr>
      <p:sp>
        <p:nvSpPr>
          <p:cNvPr id="71" name="标题 1"/>
          <p:cNvSpPr>
            <a:spLocks noGrp="1"/>
          </p:cNvSpPr>
          <p:nvPr>
            <p:ph type="ctrTitle" idx="2147483647"/>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7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3" name="日期占位符 3"/>
          <p:cNvSpPr>
            <a:spLocks noGrp="1"/>
          </p:cNvSpPr>
          <p:nvPr>
            <p:ph type="dt" sz="half" idx="10"/>
          </p:nvPr>
        </p:nvSpPr>
        <p:spPr/>
        <p:txBody>
          <a:bodyPr/>
          <a:lstStyle/>
          <a:p>
            <a:fld id="{5EEC9BFD-607D-42AC-9594-1FE88A60EA60}" type="datetimeFigureOut">
              <a:rPr/>
            </a:fld>
            <a:endParaRPr lang="zh-CN" altLang="en-US"/>
          </a:p>
        </p:txBody>
      </p:sp>
      <p:sp>
        <p:nvSpPr>
          <p:cNvPr id="74" name="页脚占位符 4"/>
          <p:cNvSpPr>
            <a:spLocks noGrp="1"/>
          </p:cNvSpPr>
          <p:nvPr>
            <p:ph type="ftr" sz="quarter" idx="11"/>
          </p:nvPr>
        </p:nvSpPr>
        <p:spPr/>
        <p:txBody>
          <a:bodyPr/>
          <a:lstStyle/>
          <a:p>
            <a:endParaRPr lang="zh-CN" altLang="en-US"/>
          </a:p>
        </p:txBody>
      </p:sp>
      <p:sp>
        <p:nvSpPr>
          <p:cNvPr id="75"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76" name=""/>
        <p:cNvGrpSpPr/>
        <p:nvPr/>
      </p:nvGrpSpPr>
      <p:grpSpPr>
        <a:xfrm>
          <a:off x="0" y="0"/>
          <a:ext cx="0" cy="0"/>
          <a:chOff x="0" y="0"/>
          <a:chExt cx="0" cy="0"/>
        </a:xfrm>
      </p:grpSpPr>
      <p:sp>
        <p:nvSpPr>
          <p:cNvPr id="77" name="标题 1"/>
          <p:cNvSpPr>
            <a:spLocks noGrp="1"/>
          </p:cNvSpPr>
          <p:nvPr>
            <p:ph type="title" idx="2147483647"/>
          </p:nvPr>
        </p:nvSpPr>
        <p:spPr/>
        <p:txBody>
          <a:bodyPr/>
          <a:lstStyle/>
          <a:p>
            <a:r>
              <a:rPr lang="zh-CN" altLang="en-US"/>
              <a:t>单击此处编辑母版标题样式</a:t>
            </a:r>
            <a:endParaRPr lang="zh-CN" altLang="en-US"/>
          </a:p>
        </p:txBody>
      </p:sp>
      <p:sp>
        <p:nvSpPr>
          <p:cNvPr id="78"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9" name="日期占位符 3"/>
          <p:cNvSpPr>
            <a:spLocks noGrp="1"/>
          </p:cNvSpPr>
          <p:nvPr>
            <p:ph type="dt" sz="half" idx="10"/>
          </p:nvPr>
        </p:nvSpPr>
        <p:spPr/>
        <p:txBody>
          <a:bodyPr/>
          <a:lstStyle/>
          <a:p>
            <a:fld id="{5EEC9BFD-607D-42AC-9594-1FE88A60EA60}" type="datetimeFigureOut">
              <a:rPr/>
            </a:fld>
            <a:endParaRPr lang="zh-CN" altLang="en-US"/>
          </a:p>
        </p:txBody>
      </p:sp>
      <p:sp>
        <p:nvSpPr>
          <p:cNvPr id="80" name="页脚占位符 4"/>
          <p:cNvSpPr>
            <a:spLocks noGrp="1"/>
          </p:cNvSpPr>
          <p:nvPr>
            <p:ph type="ftr" sz="quarter" idx="11"/>
          </p:nvPr>
        </p:nvSpPr>
        <p:spPr/>
        <p:txBody>
          <a:bodyPr/>
          <a:lstStyle/>
          <a:p>
            <a:endParaRPr lang="zh-CN" altLang="en-US"/>
          </a:p>
        </p:txBody>
      </p:sp>
      <p:sp>
        <p:nvSpPr>
          <p:cNvPr id="81"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节标题">
    <p:spTree>
      <p:nvGrpSpPr>
        <p:cNvPr id="93" name=""/>
        <p:cNvGrpSpPr/>
        <p:nvPr/>
      </p:nvGrpSpPr>
      <p:grpSpPr>
        <a:xfrm>
          <a:off x="0" y="0"/>
          <a:ext cx="0" cy="0"/>
          <a:chOff x="0" y="0"/>
          <a:chExt cx="0" cy="0"/>
        </a:xfrm>
      </p:grpSpPr>
      <p:sp>
        <p:nvSpPr>
          <p:cNvPr id="94" name="标题 1"/>
          <p:cNvSpPr>
            <a:spLocks noGrp="1"/>
          </p:cNvSpPr>
          <p:nvPr>
            <p:ph type="title" idx="2147483647"/>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95"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96" name="日期占位符 3"/>
          <p:cNvSpPr>
            <a:spLocks noGrp="1"/>
          </p:cNvSpPr>
          <p:nvPr>
            <p:ph type="dt" sz="half" idx="10"/>
          </p:nvPr>
        </p:nvSpPr>
        <p:spPr/>
        <p:txBody>
          <a:bodyPr/>
          <a:lstStyle/>
          <a:p>
            <a:fld id="{5EEC9BFD-607D-42AC-9594-1FE88A60EA60}" type="datetimeFigureOut">
              <a:rPr/>
            </a:fld>
            <a:endParaRPr lang="zh-CN" altLang="en-US"/>
          </a:p>
        </p:txBody>
      </p:sp>
      <p:sp>
        <p:nvSpPr>
          <p:cNvPr id="97" name="页脚占位符 4"/>
          <p:cNvSpPr>
            <a:spLocks noGrp="1"/>
          </p:cNvSpPr>
          <p:nvPr>
            <p:ph type="ftr" sz="quarter" idx="11"/>
          </p:nvPr>
        </p:nvSpPr>
        <p:spPr/>
        <p:txBody>
          <a:bodyPr/>
          <a:lstStyle/>
          <a:p>
            <a:endParaRPr lang="zh-CN" altLang="en-US"/>
          </a:p>
        </p:txBody>
      </p:sp>
      <p:sp>
        <p:nvSpPr>
          <p:cNvPr id="9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两栏内容">
    <p:spTree>
      <p:nvGrpSpPr>
        <p:cNvPr id="99" name=""/>
        <p:cNvGrpSpPr/>
        <p:nvPr/>
      </p:nvGrpSpPr>
      <p:grpSpPr>
        <a:xfrm>
          <a:off x="0" y="0"/>
          <a:ext cx="0" cy="0"/>
          <a:chOff x="0" y="0"/>
          <a:chExt cx="0" cy="0"/>
        </a:xfrm>
      </p:grpSpPr>
      <p:sp>
        <p:nvSpPr>
          <p:cNvPr id="100" name="标题 1"/>
          <p:cNvSpPr>
            <a:spLocks noGrp="1"/>
          </p:cNvSpPr>
          <p:nvPr>
            <p:ph type="title" idx="2147483647"/>
          </p:nvPr>
        </p:nvSpPr>
        <p:spPr/>
        <p:txBody>
          <a:bodyPr/>
          <a:lstStyle/>
          <a:p>
            <a:r>
              <a:rPr lang="zh-CN" altLang="en-US"/>
              <a:t>单击此处编辑母版标题样式</a:t>
            </a:r>
            <a:endParaRPr lang="zh-CN" altLang="en-US"/>
          </a:p>
        </p:txBody>
      </p:sp>
      <p:sp>
        <p:nvSpPr>
          <p:cNvPr id="101"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 name="日期占位符 4"/>
          <p:cNvSpPr>
            <a:spLocks noGrp="1"/>
          </p:cNvSpPr>
          <p:nvPr>
            <p:ph type="dt" sz="half" idx="10"/>
          </p:nvPr>
        </p:nvSpPr>
        <p:spPr/>
        <p:txBody>
          <a:bodyPr/>
          <a:lstStyle/>
          <a:p>
            <a:fld id="{5EEC9BFD-607D-42AC-9594-1FE88A60EA60}" type="datetimeFigureOut">
              <a:rPr/>
            </a:fld>
            <a:endParaRPr lang="zh-CN" altLang="en-US"/>
          </a:p>
        </p:txBody>
      </p:sp>
      <p:sp>
        <p:nvSpPr>
          <p:cNvPr id="104" name="页脚占位符 5"/>
          <p:cNvSpPr>
            <a:spLocks noGrp="1"/>
          </p:cNvSpPr>
          <p:nvPr>
            <p:ph type="ftr" sz="quarter" idx="11"/>
          </p:nvPr>
        </p:nvSpPr>
        <p:spPr/>
        <p:txBody>
          <a:bodyPr/>
          <a:lstStyle/>
          <a:p>
            <a:endParaRPr lang="zh-CN" altLang="en-US"/>
          </a:p>
        </p:txBody>
      </p:sp>
      <p:sp>
        <p:nvSpPr>
          <p:cNvPr id="105"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06" name=""/>
        <p:cNvGrpSpPr/>
        <p:nvPr/>
      </p:nvGrpSpPr>
      <p:grpSpPr>
        <a:xfrm>
          <a:off x="0" y="0"/>
          <a:ext cx="0" cy="0"/>
          <a:chOff x="0" y="0"/>
          <a:chExt cx="0" cy="0"/>
        </a:xfrm>
      </p:grpSpPr>
      <p:sp>
        <p:nvSpPr>
          <p:cNvPr id="107" name="标题 1"/>
          <p:cNvSpPr>
            <a:spLocks noGrp="1"/>
          </p:cNvSpPr>
          <p:nvPr>
            <p:ph type="title" idx="2147483647"/>
          </p:nvPr>
        </p:nvSpPr>
        <p:spPr>
          <a:xfrm>
            <a:off x="839788" y="365125"/>
            <a:ext cx="10515600" cy="1325563"/>
          </a:xfrm>
        </p:spPr>
        <p:txBody>
          <a:bodyPr/>
          <a:lstStyle/>
          <a:p>
            <a:r>
              <a:rPr lang="zh-CN" altLang="en-US"/>
              <a:t>单击此处编辑母版标题样式</a:t>
            </a:r>
            <a:endParaRPr lang="zh-CN" altLang="en-US"/>
          </a:p>
        </p:txBody>
      </p:sp>
      <p:sp>
        <p:nvSpPr>
          <p:cNvPr id="108"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9"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0"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11"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 name="日期占位符 6"/>
          <p:cNvSpPr>
            <a:spLocks noGrp="1"/>
          </p:cNvSpPr>
          <p:nvPr>
            <p:ph type="dt" sz="half" idx="10"/>
          </p:nvPr>
        </p:nvSpPr>
        <p:spPr/>
        <p:txBody>
          <a:bodyPr/>
          <a:lstStyle/>
          <a:p>
            <a:fld id="{5EEC9BFD-607D-42AC-9594-1FE88A60EA60}" type="datetimeFigureOut">
              <a:rPr/>
            </a:fld>
            <a:endParaRPr lang="zh-CN" altLang="en-US"/>
          </a:p>
        </p:txBody>
      </p:sp>
      <p:sp>
        <p:nvSpPr>
          <p:cNvPr id="113" name="页脚占位符 7"/>
          <p:cNvSpPr>
            <a:spLocks noGrp="1"/>
          </p:cNvSpPr>
          <p:nvPr>
            <p:ph type="ftr" sz="quarter" idx="11"/>
          </p:nvPr>
        </p:nvSpPr>
        <p:spPr/>
        <p:txBody>
          <a:bodyPr/>
          <a:lstStyle/>
          <a:p>
            <a:endParaRPr lang="zh-CN" altLang="en-US"/>
          </a:p>
        </p:txBody>
      </p:sp>
      <p:sp>
        <p:nvSpPr>
          <p:cNvPr id="114"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15" name=""/>
        <p:cNvGrpSpPr/>
        <p:nvPr/>
      </p:nvGrpSpPr>
      <p:grpSpPr>
        <a:xfrm>
          <a:off x="0" y="0"/>
          <a:ext cx="0" cy="0"/>
          <a:chOff x="0" y="0"/>
          <a:chExt cx="0" cy="0"/>
        </a:xfrm>
      </p:grpSpPr>
      <p:sp>
        <p:nvSpPr>
          <p:cNvPr id="116" name="标题 1"/>
          <p:cNvSpPr>
            <a:spLocks noGrp="1"/>
          </p:cNvSpPr>
          <p:nvPr>
            <p:ph type="title" idx="2147483647"/>
          </p:nvPr>
        </p:nvSpPr>
        <p:spPr/>
        <p:txBody>
          <a:bodyPr/>
          <a:lstStyle/>
          <a:p>
            <a:r>
              <a:rPr lang="zh-CN" altLang="en-US"/>
              <a:t>单击此处编辑母版标题样式</a:t>
            </a:r>
            <a:endParaRPr lang="zh-CN" altLang="en-US"/>
          </a:p>
        </p:txBody>
      </p:sp>
      <p:sp>
        <p:nvSpPr>
          <p:cNvPr id="117" name="日期占位符 2"/>
          <p:cNvSpPr>
            <a:spLocks noGrp="1"/>
          </p:cNvSpPr>
          <p:nvPr>
            <p:ph type="dt" sz="half" idx="10"/>
          </p:nvPr>
        </p:nvSpPr>
        <p:spPr/>
        <p:txBody>
          <a:bodyPr/>
          <a:lstStyle/>
          <a:p>
            <a:fld id="{5EEC9BFD-607D-42AC-9594-1FE88A60EA60}" type="datetimeFigureOut">
              <a:rPr/>
            </a:fld>
            <a:endParaRPr lang="zh-CN" altLang="en-US"/>
          </a:p>
        </p:txBody>
      </p:sp>
      <p:sp>
        <p:nvSpPr>
          <p:cNvPr id="118" name="页脚占位符 3"/>
          <p:cNvSpPr>
            <a:spLocks noGrp="1"/>
          </p:cNvSpPr>
          <p:nvPr>
            <p:ph type="ftr" sz="quarter" idx="11"/>
          </p:nvPr>
        </p:nvSpPr>
        <p:spPr/>
        <p:txBody>
          <a:bodyPr/>
          <a:lstStyle/>
          <a:p>
            <a:endParaRPr lang="zh-CN" altLang="en-US"/>
          </a:p>
        </p:txBody>
      </p:sp>
      <p:sp>
        <p:nvSpPr>
          <p:cNvPr id="119"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20" name=""/>
        <p:cNvGrpSpPr/>
        <p:nvPr/>
      </p:nvGrpSpPr>
      <p:grpSpPr>
        <a:xfrm>
          <a:off x="0" y="0"/>
          <a:ext cx="0" cy="0"/>
          <a:chOff x="0" y="0"/>
          <a:chExt cx="0" cy="0"/>
        </a:xfrm>
      </p:grpSpPr>
      <p:sp>
        <p:nvSpPr>
          <p:cNvPr id="121" name="日期占位符 1"/>
          <p:cNvSpPr>
            <a:spLocks noGrp="1"/>
          </p:cNvSpPr>
          <p:nvPr>
            <p:ph type="dt" sz="half" idx="10"/>
          </p:nvPr>
        </p:nvSpPr>
        <p:spPr/>
        <p:txBody>
          <a:bodyPr/>
          <a:lstStyle/>
          <a:p>
            <a:fld id="{5EEC9BFD-607D-42AC-9594-1FE88A60EA60}" type="datetimeFigureOut">
              <a:rPr/>
            </a:fld>
            <a:endParaRPr lang="zh-CN" altLang="en-US"/>
          </a:p>
        </p:txBody>
      </p:sp>
      <p:sp>
        <p:nvSpPr>
          <p:cNvPr id="122" name="页脚占位符 2"/>
          <p:cNvSpPr>
            <a:spLocks noGrp="1"/>
          </p:cNvSpPr>
          <p:nvPr>
            <p:ph type="ftr" sz="quarter" idx="11"/>
          </p:nvPr>
        </p:nvSpPr>
        <p:spPr/>
        <p:txBody>
          <a:bodyPr/>
          <a:lstStyle/>
          <a:p>
            <a:endParaRPr lang="zh-CN" altLang="en-US"/>
          </a:p>
        </p:txBody>
      </p:sp>
      <p:sp>
        <p:nvSpPr>
          <p:cNvPr id="123"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24" name=""/>
        <p:cNvGrpSpPr/>
        <p:nvPr/>
      </p:nvGrpSpPr>
      <p:grpSpPr>
        <a:xfrm>
          <a:off x="0" y="0"/>
          <a:ext cx="0" cy="0"/>
          <a:chOff x="0" y="0"/>
          <a:chExt cx="0" cy="0"/>
        </a:xfrm>
      </p:grpSpPr>
      <p:sp>
        <p:nvSpPr>
          <p:cNvPr id="125"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26"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7"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28" name="日期占位符 4"/>
          <p:cNvSpPr>
            <a:spLocks noGrp="1"/>
          </p:cNvSpPr>
          <p:nvPr>
            <p:ph type="dt" sz="half" idx="10"/>
          </p:nvPr>
        </p:nvSpPr>
        <p:spPr/>
        <p:txBody>
          <a:bodyPr/>
          <a:lstStyle/>
          <a:p>
            <a:fld id="{5EEC9BFD-607D-42AC-9594-1FE88A60EA60}" type="datetimeFigureOut">
              <a:rPr/>
            </a:fld>
            <a:endParaRPr lang="zh-CN" altLang="en-US"/>
          </a:p>
        </p:txBody>
      </p:sp>
      <p:sp>
        <p:nvSpPr>
          <p:cNvPr id="129" name="页脚占位符 5"/>
          <p:cNvSpPr>
            <a:spLocks noGrp="1"/>
          </p:cNvSpPr>
          <p:nvPr>
            <p:ph type="ftr" sz="quarter" idx="11"/>
          </p:nvPr>
        </p:nvSpPr>
        <p:spPr/>
        <p:txBody>
          <a:bodyPr/>
          <a:lstStyle/>
          <a:p>
            <a:endParaRPr lang="zh-CN" altLang="en-US"/>
          </a:p>
        </p:txBody>
      </p:sp>
      <p:sp>
        <p:nvSpPr>
          <p:cNvPr id="130"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7" name=""/>
        <p:cNvGrpSpPr/>
        <p:nvPr/>
      </p:nvGrpSpPr>
      <p:grpSpPr>
        <a:xfrm>
          <a:off x="0" y="0"/>
          <a:ext cx="0" cy="0"/>
          <a:chOff x="0" y="0"/>
          <a:chExt cx="0" cy="0"/>
        </a:xfrm>
      </p:grpSpPr>
      <p:sp>
        <p:nvSpPr>
          <p:cNvPr id="8" name="标题 1"/>
          <p:cNvSpPr>
            <a:spLocks noGrp="1"/>
          </p:cNvSpPr>
          <p:nvPr>
            <p:ph type="title" idx="2147483647"/>
          </p:nvPr>
        </p:nvSpPr>
        <p:spPr/>
        <p:txBody>
          <a:bodyPr/>
          <a:lstStyle/>
          <a:p>
            <a:r>
              <a:rPr lang="zh-CN" altLang="en-US"/>
              <a:t>单击此处编辑母版标题样式</a:t>
            </a:r>
            <a:endParaRPr lang="zh-CN" altLang="en-US"/>
          </a:p>
        </p:txBody>
      </p:sp>
      <p:sp>
        <p:nvSpPr>
          <p:cNvPr id="9"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10"/>
          </p:nvPr>
        </p:nvSpPr>
        <p:spPr/>
        <p:txBody>
          <a:bodyPr/>
          <a:lstStyle/>
          <a:p>
            <a:fld id="{5EEC9BFD-607D-42AC-9594-1FE88A60EA60}" type="datetimeFigureOut">
              <a:rPr/>
            </a:fld>
            <a:endParaRPr lang="zh-CN" altLang="en-US"/>
          </a:p>
        </p:txBody>
      </p:sp>
      <p:sp>
        <p:nvSpPr>
          <p:cNvPr id="11" name="页脚占位符 4"/>
          <p:cNvSpPr>
            <a:spLocks noGrp="1"/>
          </p:cNvSpPr>
          <p:nvPr>
            <p:ph type="ftr" sz="quarter" idx="11"/>
          </p:nvPr>
        </p:nvSpPr>
        <p:spPr/>
        <p:txBody>
          <a:bodyPr/>
          <a:lstStyle/>
          <a:p>
            <a:endParaRPr lang="zh-CN" altLang="en-US"/>
          </a:p>
        </p:txBody>
      </p:sp>
      <p:sp>
        <p:nvSpPr>
          <p:cNvPr id="12"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31" name=""/>
        <p:cNvGrpSpPr/>
        <p:nvPr/>
      </p:nvGrpSpPr>
      <p:grpSpPr>
        <a:xfrm>
          <a:off x="0" y="0"/>
          <a:ext cx="0" cy="0"/>
          <a:chOff x="0" y="0"/>
          <a:chExt cx="0" cy="0"/>
        </a:xfrm>
      </p:grpSpPr>
      <p:sp>
        <p:nvSpPr>
          <p:cNvPr id="132"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3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3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35" name="日期占位符 4"/>
          <p:cNvSpPr>
            <a:spLocks noGrp="1"/>
          </p:cNvSpPr>
          <p:nvPr>
            <p:ph type="dt" sz="half" idx="10"/>
          </p:nvPr>
        </p:nvSpPr>
        <p:spPr/>
        <p:txBody>
          <a:bodyPr/>
          <a:lstStyle/>
          <a:p>
            <a:fld id="{5EEC9BFD-607D-42AC-9594-1FE88A60EA60}" type="datetimeFigureOut">
              <a:rPr/>
            </a:fld>
            <a:endParaRPr lang="zh-CN" altLang="en-US"/>
          </a:p>
        </p:txBody>
      </p:sp>
      <p:sp>
        <p:nvSpPr>
          <p:cNvPr id="136" name="页脚占位符 5"/>
          <p:cNvSpPr>
            <a:spLocks noGrp="1"/>
          </p:cNvSpPr>
          <p:nvPr>
            <p:ph type="ftr" sz="quarter" idx="11"/>
          </p:nvPr>
        </p:nvSpPr>
        <p:spPr/>
        <p:txBody>
          <a:bodyPr/>
          <a:lstStyle/>
          <a:p>
            <a:endParaRPr lang="zh-CN" altLang="en-US"/>
          </a:p>
        </p:txBody>
      </p:sp>
      <p:sp>
        <p:nvSpPr>
          <p:cNvPr id="137"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38" name=""/>
        <p:cNvGrpSpPr/>
        <p:nvPr/>
      </p:nvGrpSpPr>
      <p:grpSpPr>
        <a:xfrm>
          <a:off x="0" y="0"/>
          <a:ext cx="0" cy="0"/>
          <a:chOff x="0" y="0"/>
          <a:chExt cx="0" cy="0"/>
        </a:xfrm>
      </p:grpSpPr>
      <p:sp>
        <p:nvSpPr>
          <p:cNvPr id="139" name="标题 1"/>
          <p:cNvSpPr>
            <a:spLocks noGrp="1"/>
          </p:cNvSpPr>
          <p:nvPr>
            <p:ph type="title" idx="2147483647"/>
          </p:nvPr>
        </p:nvSpPr>
        <p:spPr/>
        <p:txBody>
          <a:bodyPr/>
          <a:lstStyle/>
          <a:p>
            <a:r>
              <a:rPr lang="zh-CN" altLang="en-US"/>
              <a:t>单击此处编辑母版标题样式</a:t>
            </a:r>
            <a:endParaRPr lang="zh-CN" altLang="en-US"/>
          </a:p>
        </p:txBody>
      </p:sp>
      <p:sp>
        <p:nvSpPr>
          <p:cNvPr id="140"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1" name="日期占位符 3"/>
          <p:cNvSpPr>
            <a:spLocks noGrp="1"/>
          </p:cNvSpPr>
          <p:nvPr>
            <p:ph type="dt" sz="half" idx="10"/>
          </p:nvPr>
        </p:nvSpPr>
        <p:spPr/>
        <p:txBody>
          <a:bodyPr/>
          <a:lstStyle/>
          <a:p>
            <a:fld id="{5EEC9BFD-607D-42AC-9594-1FE88A60EA60}" type="datetimeFigureOut">
              <a:rPr/>
            </a:fld>
            <a:endParaRPr lang="zh-CN" altLang="en-US"/>
          </a:p>
        </p:txBody>
      </p:sp>
      <p:sp>
        <p:nvSpPr>
          <p:cNvPr id="142" name="页脚占位符 4"/>
          <p:cNvSpPr>
            <a:spLocks noGrp="1"/>
          </p:cNvSpPr>
          <p:nvPr>
            <p:ph type="ftr" sz="quarter" idx="11"/>
          </p:nvPr>
        </p:nvSpPr>
        <p:spPr/>
        <p:txBody>
          <a:bodyPr/>
          <a:lstStyle/>
          <a:p>
            <a:endParaRPr lang="zh-CN" altLang="en-US"/>
          </a:p>
        </p:txBody>
      </p:sp>
      <p:sp>
        <p:nvSpPr>
          <p:cNvPr id="143"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82" name=""/>
        <p:cNvGrpSpPr/>
        <p:nvPr/>
      </p:nvGrpSpPr>
      <p:grpSpPr>
        <a:xfrm>
          <a:off x="0" y="0"/>
          <a:ext cx="0" cy="0"/>
          <a:chOff x="0" y="0"/>
          <a:chExt cx="0" cy="0"/>
        </a:xfrm>
      </p:grpSpPr>
      <p:sp>
        <p:nvSpPr>
          <p:cNvPr id="83" name="竖排标题 1"/>
          <p:cNvSpPr>
            <a:spLocks noGrp="1"/>
          </p:cNvSpPr>
          <p:nvPr>
            <p:ph type="title" orient="vert" idx="2147483647"/>
          </p:nvPr>
        </p:nvSpPr>
        <p:spPr>
          <a:xfrm>
            <a:off x="8724900" y="365125"/>
            <a:ext cx="2628900" cy="5811838"/>
          </a:xfrm>
        </p:spPr>
        <p:txBody>
          <a:bodyPr vert="eaVert"/>
          <a:lstStyle/>
          <a:p>
            <a:r>
              <a:rPr lang="zh-CN" altLang="en-US"/>
              <a:t>单击此处编辑母版标题样式</a:t>
            </a:r>
            <a:endParaRPr lang="zh-CN" altLang="en-US"/>
          </a:p>
        </p:txBody>
      </p:sp>
      <p:sp>
        <p:nvSpPr>
          <p:cNvPr id="84"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5" name="日期占位符 3"/>
          <p:cNvSpPr>
            <a:spLocks noGrp="1"/>
          </p:cNvSpPr>
          <p:nvPr>
            <p:ph type="dt" sz="half" idx="10"/>
          </p:nvPr>
        </p:nvSpPr>
        <p:spPr/>
        <p:txBody>
          <a:bodyPr/>
          <a:lstStyle/>
          <a:p>
            <a:fld id="{5EEC9BFD-607D-42AC-9594-1FE88A60EA60}" type="datetimeFigureOut">
              <a:rPr/>
            </a:fld>
            <a:endParaRPr lang="zh-CN" altLang="en-US"/>
          </a:p>
        </p:txBody>
      </p:sp>
      <p:sp>
        <p:nvSpPr>
          <p:cNvPr id="86" name="页脚占位符 4"/>
          <p:cNvSpPr>
            <a:spLocks noGrp="1"/>
          </p:cNvSpPr>
          <p:nvPr>
            <p:ph type="ftr" sz="quarter" idx="11"/>
          </p:nvPr>
        </p:nvSpPr>
        <p:spPr/>
        <p:txBody>
          <a:bodyPr/>
          <a:lstStyle/>
          <a:p>
            <a:endParaRPr lang="zh-CN" altLang="en-US"/>
          </a:p>
        </p:txBody>
      </p:sp>
      <p:sp>
        <p:nvSpPr>
          <p:cNvPr id="87"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First Slide">
    <p:spTree>
      <p:nvGrpSpPr>
        <p:cNvPr id="88" name=""/>
        <p:cNvGrpSpPr/>
        <p:nvPr/>
      </p:nvGrpSpPr>
      <p:grpSpPr>
        <a:xfrm>
          <a:off x="0" y="0"/>
          <a:ext cx="0" cy="0"/>
          <a:chOff x="0" y="0"/>
          <a:chExt cx="0" cy="0"/>
        </a:xfrm>
      </p:grpSpPr>
      <p:sp>
        <p:nvSpPr>
          <p:cNvPr id="89"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90"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1"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92"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9" name=""/>
        <p:cNvGrpSpPr/>
        <p:nvPr/>
      </p:nvGrpSpPr>
      <p:grpSpPr>
        <a:xfrm>
          <a:off x="0" y="0"/>
          <a:ext cx="0" cy="0"/>
          <a:chOff x="0" y="0"/>
          <a:chExt cx="0" cy="0"/>
        </a:xfrm>
      </p:grpSpPr>
      <p:sp>
        <p:nvSpPr>
          <p:cNvPr id="20" name="标题 1"/>
          <p:cNvSpPr>
            <a:spLocks noGrp="1"/>
          </p:cNvSpPr>
          <p:nvPr>
            <p:ph type="title" idx="2147483647"/>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21"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22" name="日期占位符 3"/>
          <p:cNvSpPr>
            <a:spLocks noGrp="1"/>
          </p:cNvSpPr>
          <p:nvPr>
            <p:ph type="dt" sz="half" idx="10"/>
          </p:nvPr>
        </p:nvSpPr>
        <p:spPr/>
        <p:txBody>
          <a:bodyPr/>
          <a:lstStyle/>
          <a:p>
            <a:fld id="{5EEC9BFD-607D-42AC-9594-1FE88A60EA60}" type="datetimeFigureOut">
              <a:rPr/>
            </a:fld>
            <a:endParaRPr lang="zh-CN" altLang="en-US"/>
          </a:p>
        </p:txBody>
      </p:sp>
      <p:sp>
        <p:nvSpPr>
          <p:cNvPr id="23" name="页脚占位符 4"/>
          <p:cNvSpPr>
            <a:spLocks noGrp="1"/>
          </p:cNvSpPr>
          <p:nvPr>
            <p:ph type="ftr" sz="quarter" idx="11"/>
          </p:nvPr>
        </p:nvSpPr>
        <p:spPr/>
        <p:txBody>
          <a:bodyPr/>
          <a:lstStyle/>
          <a:p>
            <a:endParaRPr lang="zh-CN" altLang="en-US"/>
          </a:p>
        </p:txBody>
      </p:sp>
      <p:sp>
        <p:nvSpPr>
          <p:cNvPr id="24"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25" name=""/>
        <p:cNvGrpSpPr/>
        <p:nvPr/>
      </p:nvGrpSpPr>
      <p:grpSpPr>
        <a:xfrm>
          <a:off x="0" y="0"/>
          <a:ext cx="0" cy="0"/>
          <a:chOff x="0" y="0"/>
          <a:chExt cx="0" cy="0"/>
        </a:xfrm>
      </p:grpSpPr>
      <p:sp>
        <p:nvSpPr>
          <p:cNvPr id="26" name="标题 1"/>
          <p:cNvSpPr>
            <a:spLocks noGrp="1"/>
          </p:cNvSpPr>
          <p:nvPr>
            <p:ph type="title" idx="2147483647"/>
          </p:nvPr>
        </p:nvSpPr>
        <p:spPr/>
        <p:txBody>
          <a:bodyPr/>
          <a:lstStyle/>
          <a:p>
            <a:r>
              <a:rPr lang="zh-CN" altLang="en-US"/>
              <a:t>单击此处编辑母版标题样式</a:t>
            </a:r>
            <a:endParaRPr lang="zh-CN" altLang="en-US"/>
          </a:p>
        </p:txBody>
      </p:sp>
      <p:sp>
        <p:nvSpPr>
          <p:cNvPr id="27"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8"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 name="日期占位符 4"/>
          <p:cNvSpPr>
            <a:spLocks noGrp="1"/>
          </p:cNvSpPr>
          <p:nvPr>
            <p:ph type="dt" sz="half" idx="10"/>
          </p:nvPr>
        </p:nvSpPr>
        <p:spPr/>
        <p:txBody>
          <a:bodyPr/>
          <a:lstStyle/>
          <a:p>
            <a:fld id="{5EEC9BFD-607D-42AC-9594-1FE88A60EA60}" type="datetimeFigureOut">
              <a:rPr/>
            </a:fld>
            <a:endParaRPr lang="zh-CN" altLang="en-US"/>
          </a:p>
        </p:txBody>
      </p:sp>
      <p:sp>
        <p:nvSpPr>
          <p:cNvPr id="30" name="页脚占位符 5"/>
          <p:cNvSpPr>
            <a:spLocks noGrp="1"/>
          </p:cNvSpPr>
          <p:nvPr>
            <p:ph type="ftr" sz="quarter" idx="11"/>
          </p:nvPr>
        </p:nvSpPr>
        <p:spPr/>
        <p:txBody>
          <a:bodyPr/>
          <a:lstStyle/>
          <a:p>
            <a:endParaRPr lang="zh-CN" altLang="en-US"/>
          </a:p>
        </p:txBody>
      </p:sp>
      <p:sp>
        <p:nvSpPr>
          <p:cNvPr id="31"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32" name=""/>
        <p:cNvGrpSpPr/>
        <p:nvPr/>
      </p:nvGrpSpPr>
      <p:grpSpPr>
        <a:xfrm>
          <a:off x="0" y="0"/>
          <a:ext cx="0" cy="0"/>
          <a:chOff x="0" y="0"/>
          <a:chExt cx="0" cy="0"/>
        </a:xfrm>
      </p:grpSpPr>
      <p:sp>
        <p:nvSpPr>
          <p:cNvPr id="33" name="标题 1"/>
          <p:cNvSpPr>
            <a:spLocks noGrp="1"/>
          </p:cNvSpPr>
          <p:nvPr>
            <p:ph type="title" idx="2147483647"/>
          </p:nvPr>
        </p:nvSpPr>
        <p:spPr>
          <a:xfrm>
            <a:off x="839788" y="365125"/>
            <a:ext cx="10515600" cy="1325563"/>
          </a:xfrm>
        </p:spPr>
        <p:txBody>
          <a:bodyPr/>
          <a:lstStyle/>
          <a:p>
            <a:r>
              <a:rPr lang="zh-CN" altLang="en-US"/>
              <a:t>单击此处编辑母版标题样式</a:t>
            </a:r>
            <a:endParaRPr lang="zh-CN" altLang="en-US"/>
          </a:p>
        </p:txBody>
      </p:sp>
      <p:sp>
        <p:nvSpPr>
          <p:cNvPr id="34"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5"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6"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7"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8" name="日期占位符 6"/>
          <p:cNvSpPr>
            <a:spLocks noGrp="1"/>
          </p:cNvSpPr>
          <p:nvPr>
            <p:ph type="dt" sz="half" idx="10"/>
          </p:nvPr>
        </p:nvSpPr>
        <p:spPr/>
        <p:txBody>
          <a:bodyPr/>
          <a:lstStyle/>
          <a:p>
            <a:fld id="{5EEC9BFD-607D-42AC-9594-1FE88A60EA60}" type="datetimeFigureOut">
              <a:rPr/>
            </a:fld>
            <a:endParaRPr lang="zh-CN" altLang="en-US"/>
          </a:p>
        </p:txBody>
      </p:sp>
      <p:sp>
        <p:nvSpPr>
          <p:cNvPr id="39" name="页脚占位符 7"/>
          <p:cNvSpPr>
            <a:spLocks noGrp="1"/>
          </p:cNvSpPr>
          <p:nvPr>
            <p:ph type="ftr" sz="quarter" idx="11"/>
          </p:nvPr>
        </p:nvSpPr>
        <p:spPr/>
        <p:txBody>
          <a:bodyPr/>
          <a:lstStyle/>
          <a:p>
            <a:endParaRPr lang="zh-CN" altLang="en-US"/>
          </a:p>
        </p:txBody>
      </p:sp>
      <p:sp>
        <p:nvSpPr>
          <p:cNvPr id="40"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41" name=""/>
        <p:cNvGrpSpPr/>
        <p:nvPr/>
      </p:nvGrpSpPr>
      <p:grpSpPr>
        <a:xfrm>
          <a:off x="0" y="0"/>
          <a:ext cx="0" cy="0"/>
          <a:chOff x="0" y="0"/>
          <a:chExt cx="0" cy="0"/>
        </a:xfrm>
      </p:grpSpPr>
      <p:sp>
        <p:nvSpPr>
          <p:cNvPr id="42" name="标题 1"/>
          <p:cNvSpPr>
            <a:spLocks noGrp="1"/>
          </p:cNvSpPr>
          <p:nvPr>
            <p:ph type="title" idx="2147483647"/>
          </p:nvPr>
        </p:nvSpPr>
        <p:spPr/>
        <p:txBody>
          <a:bodyPr/>
          <a:lstStyle/>
          <a:p>
            <a:r>
              <a:rPr lang="zh-CN" altLang="en-US"/>
              <a:t>单击此处编辑母版标题样式</a:t>
            </a:r>
            <a:endParaRPr lang="zh-CN" altLang="en-US"/>
          </a:p>
        </p:txBody>
      </p:sp>
      <p:sp>
        <p:nvSpPr>
          <p:cNvPr id="43" name="日期占位符 2"/>
          <p:cNvSpPr>
            <a:spLocks noGrp="1"/>
          </p:cNvSpPr>
          <p:nvPr>
            <p:ph type="dt" sz="half" idx="10"/>
          </p:nvPr>
        </p:nvSpPr>
        <p:spPr/>
        <p:txBody>
          <a:bodyPr/>
          <a:lstStyle/>
          <a:p>
            <a:fld id="{5EEC9BFD-607D-42AC-9594-1FE88A60EA60}" type="datetimeFigureOut">
              <a:rPr/>
            </a:fld>
            <a:endParaRPr lang="zh-CN" altLang="en-US"/>
          </a:p>
        </p:txBody>
      </p:sp>
      <p:sp>
        <p:nvSpPr>
          <p:cNvPr id="44" name="页脚占位符 3"/>
          <p:cNvSpPr>
            <a:spLocks noGrp="1"/>
          </p:cNvSpPr>
          <p:nvPr>
            <p:ph type="ftr" sz="quarter" idx="11"/>
          </p:nvPr>
        </p:nvSpPr>
        <p:spPr/>
        <p:txBody>
          <a:bodyPr/>
          <a:lstStyle/>
          <a:p>
            <a:endParaRPr lang="zh-CN" altLang="en-US"/>
          </a:p>
        </p:txBody>
      </p:sp>
      <p:sp>
        <p:nvSpPr>
          <p:cNvPr id="45"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46" name=""/>
        <p:cNvGrpSpPr/>
        <p:nvPr/>
      </p:nvGrpSpPr>
      <p:grpSpPr>
        <a:xfrm>
          <a:off x="0" y="0"/>
          <a:ext cx="0" cy="0"/>
          <a:chOff x="0" y="0"/>
          <a:chExt cx="0" cy="0"/>
        </a:xfrm>
      </p:grpSpPr>
      <p:sp>
        <p:nvSpPr>
          <p:cNvPr id="47" name="日期占位符 1"/>
          <p:cNvSpPr>
            <a:spLocks noGrp="1"/>
          </p:cNvSpPr>
          <p:nvPr>
            <p:ph type="dt" sz="half" idx="10"/>
          </p:nvPr>
        </p:nvSpPr>
        <p:spPr/>
        <p:txBody>
          <a:bodyPr/>
          <a:lstStyle/>
          <a:p>
            <a:fld id="{5EEC9BFD-607D-42AC-9594-1FE88A60EA60}" type="datetimeFigureOut">
              <a:rPr/>
            </a:fld>
            <a:endParaRPr lang="zh-CN" altLang="en-US"/>
          </a:p>
        </p:txBody>
      </p:sp>
      <p:sp>
        <p:nvSpPr>
          <p:cNvPr id="48" name="页脚占位符 2"/>
          <p:cNvSpPr>
            <a:spLocks noGrp="1"/>
          </p:cNvSpPr>
          <p:nvPr>
            <p:ph type="ftr" sz="quarter" idx="11"/>
          </p:nvPr>
        </p:nvSpPr>
        <p:spPr/>
        <p:txBody>
          <a:bodyPr/>
          <a:lstStyle/>
          <a:p>
            <a:endParaRPr lang="zh-CN" altLang="en-US"/>
          </a:p>
        </p:txBody>
      </p:sp>
      <p:sp>
        <p:nvSpPr>
          <p:cNvPr id="49"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50" name=""/>
        <p:cNvGrpSpPr/>
        <p:nvPr/>
      </p:nvGrpSpPr>
      <p:grpSpPr>
        <a:xfrm>
          <a:off x="0" y="0"/>
          <a:ext cx="0" cy="0"/>
          <a:chOff x="0" y="0"/>
          <a:chExt cx="0" cy="0"/>
        </a:xfrm>
      </p:grpSpPr>
      <p:sp>
        <p:nvSpPr>
          <p:cNvPr id="51"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2"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3"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4" name="日期占位符 4"/>
          <p:cNvSpPr>
            <a:spLocks noGrp="1"/>
          </p:cNvSpPr>
          <p:nvPr>
            <p:ph type="dt" sz="half" idx="10"/>
          </p:nvPr>
        </p:nvSpPr>
        <p:spPr/>
        <p:txBody>
          <a:bodyPr/>
          <a:lstStyle/>
          <a:p>
            <a:fld id="{5EEC9BFD-607D-42AC-9594-1FE88A60EA60}" type="datetimeFigureOut">
              <a:rPr/>
            </a:fld>
            <a:endParaRPr lang="zh-CN" altLang="en-US"/>
          </a:p>
        </p:txBody>
      </p:sp>
      <p:sp>
        <p:nvSpPr>
          <p:cNvPr id="55" name="页脚占位符 5"/>
          <p:cNvSpPr>
            <a:spLocks noGrp="1"/>
          </p:cNvSpPr>
          <p:nvPr>
            <p:ph type="ftr" sz="quarter" idx="11"/>
          </p:nvPr>
        </p:nvSpPr>
        <p:spPr/>
        <p:txBody>
          <a:bodyPr/>
          <a:lstStyle/>
          <a:p>
            <a:endParaRPr lang="zh-CN" altLang="en-US"/>
          </a:p>
        </p:txBody>
      </p:sp>
      <p:sp>
        <p:nvSpPr>
          <p:cNvPr id="56"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57" name=""/>
        <p:cNvGrpSpPr/>
        <p:nvPr/>
      </p:nvGrpSpPr>
      <p:grpSpPr>
        <a:xfrm>
          <a:off x="0" y="0"/>
          <a:ext cx="0" cy="0"/>
          <a:chOff x="0" y="0"/>
          <a:chExt cx="0" cy="0"/>
        </a:xfrm>
      </p:grpSpPr>
      <p:sp>
        <p:nvSpPr>
          <p:cNvPr id="58" name="标题 1"/>
          <p:cNvSpPr>
            <a:spLocks noGrp="1"/>
          </p:cNvSpPr>
          <p:nvPr>
            <p:ph type="title" idx="2147483647"/>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9"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60"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61" name="日期占位符 4"/>
          <p:cNvSpPr>
            <a:spLocks noGrp="1"/>
          </p:cNvSpPr>
          <p:nvPr>
            <p:ph type="dt" sz="half" idx="10"/>
          </p:nvPr>
        </p:nvSpPr>
        <p:spPr/>
        <p:txBody>
          <a:bodyPr/>
          <a:lstStyle/>
          <a:p>
            <a:fld id="{5EEC9BFD-607D-42AC-9594-1FE88A60EA60}" type="datetimeFigureOut">
              <a:rPr/>
            </a:fld>
            <a:endParaRPr lang="zh-CN" altLang="en-US"/>
          </a:p>
        </p:txBody>
      </p:sp>
      <p:sp>
        <p:nvSpPr>
          <p:cNvPr id="62" name="页脚占位符 5"/>
          <p:cNvSpPr>
            <a:spLocks noGrp="1"/>
          </p:cNvSpPr>
          <p:nvPr>
            <p:ph type="ftr" sz="quarter" idx="11"/>
          </p:nvPr>
        </p:nvSpPr>
        <p:spPr/>
        <p:txBody>
          <a:bodyPr/>
          <a:lstStyle/>
          <a:p>
            <a:endParaRPr lang="zh-CN" altLang="en-US"/>
          </a:p>
        </p:txBody>
      </p:sp>
      <p:sp>
        <p:nvSpPr>
          <p:cNvPr id="63"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idx="2147483647"/>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7" name=""/>
        <p:cNvGrpSpPr/>
        <p:nvPr/>
      </p:nvGrpSpPr>
      <p:grpSpPr>
        <a:xfrm>
          <a:off x="0" y="0"/>
          <a:ext cx="0" cy="0"/>
          <a:chOff x="0" y="0"/>
          <a:chExt cx="0" cy="0"/>
        </a:xfrm>
      </p:grpSpPr>
      <p:sp>
        <p:nvSpPr>
          <p:cNvPr id="8" name="标题占位符 1"/>
          <p:cNvSpPr>
            <a:spLocks noGrp="1"/>
          </p:cNvSpPr>
          <p:nvPr>
            <p:ph type="title" idx="2147483647"/>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8" name=""/>
        <p:cNvGrpSpPr/>
        <p:nvPr/>
      </p:nvGrpSpPr>
      <p:grpSpPr>
        <a:xfrm>
          <a:off x="0" y="0"/>
          <a:ext cx="0" cy="0"/>
          <a:chOff x="0" y="0"/>
          <a:chExt cx="0" cy="0"/>
        </a:xfrm>
      </p:grpSpPr>
      <p:sp>
        <p:nvSpPr>
          <p:cNvPr id="19"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20"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21"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22"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23"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24" name="文本框 11"/>
          <p:cNvSpPr txBox="1"/>
          <p:nvPr/>
        </p:nvSpPr>
        <p:spPr>
          <a:xfrm>
            <a:off x="1146175" y="2327275"/>
            <a:ext cx="6529705" cy="783590"/>
          </a:xfrm>
          <a:prstGeom prst="rect">
            <a:avLst/>
          </a:prstGeom>
          <a:noFill/>
        </p:spPr>
        <p:txBody>
          <a:bodyPr wrap="square" rtlCol="0">
            <a:spAutoFit/>
          </a:bodyPr>
          <a:lstStyle/>
          <a:p>
            <a:pPr algn="dist"/>
            <a:r>
              <a:rPr 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3-11 Node-red</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环境变量</a:t>
            </a:r>
            <a:endPar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endParaRPr>
          </a:p>
        </p:txBody>
      </p:sp>
      <p:sp>
        <p:nvSpPr>
          <p:cNvPr id="25" name="文本框 12"/>
          <p:cNvSpPr txBox="1"/>
          <p:nvPr/>
        </p:nvSpPr>
        <p:spPr>
          <a:xfrm>
            <a:off x="1151807" y="3742949"/>
            <a:ext cx="5943600" cy="698500"/>
          </a:xfrm>
          <a:prstGeom prst="rect">
            <a:avLst/>
          </a:prstGeom>
          <a:noFill/>
        </p:spPr>
        <p:txBody>
          <a:bodyPr wrap="square" rtlCol="0">
            <a:spAutoFit/>
          </a:bodyPr>
          <a:lstStyle/>
          <a:p>
            <a:pPr marL="0" lvl="0" indent="0" algn="thaiDist" defTabSz="914400">
              <a:lnSpc>
                <a:spcPct val="200000"/>
              </a:lnSpc>
              <a:spcBef>
                <a:spcPts val="0"/>
              </a:spcBef>
              <a:spcAft>
                <a:spcPts val="0"/>
              </a:spcAft>
              <a:buClrTx/>
              <a:buSzTx/>
              <a:buFontTx/>
              <a:buNone/>
              <a:defRPr sz="1800">
                <a:solidFill>
                  <a:schemeClr val="tx1">
                    <a:alpha val="100000"/>
                  </a:schemeClr>
                </a:solidFill>
                <a:latin typeface="等线" panose="02010600030101010101" charset="-122"/>
                <a:ea typeface="等线" panose="02010600030101010101" charset="-122"/>
              </a:defRPr>
            </a:pPr>
            <a:r>
              <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rPr>
              <a:t>讲师：吕林虎</a:t>
            </a:r>
            <a:endPar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endParaRPr>
          </a:p>
        </p:txBody>
      </p:sp>
      <p:sp>
        <p:nvSpPr>
          <p:cNvPr id="26"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7" name="文本框 16"/>
          <p:cNvSpPr txBox="1"/>
          <p:nvPr/>
        </p:nvSpPr>
        <p:spPr>
          <a:xfrm>
            <a:off x="143761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START</a:t>
            </a:r>
            <a:endPar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28" name="文本框 17"/>
          <p:cNvSpPr txBox="1"/>
          <p:nvPr/>
        </p:nvSpPr>
        <p:spPr>
          <a:xfrm>
            <a:off x="1170940" y="1862455"/>
            <a:ext cx="3100070" cy="398780"/>
          </a:xfrm>
          <a:prstGeom prst="rect">
            <a:avLst/>
          </a:prstGeom>
          <a:noFill/>
        </p:spPr>
        <p:txBody>
          <a:bodyPr wrap="square" rtlCol="0">
            <a:spAutoFit/>
          </a:bodyPr>
          <a:lstStyle/>
          <a:p>
            <a:r>
              <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我要自学网专业课程</a:t>
            </a:r>
            <a:endPar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29" name="文本框 3"/>
          <p:cNvSpPr txBox="1"/>
          <p:nvPr/>
        </p:nvSpPr>
        <p:spPr>
          <a:xfrm>
            <a:off x="1155700" y="3135630"/>
            <a:ext cx="4362450" cy="520700"/>
          </a:xfrm>
          <a:prstGeom prst="rect">
            <a:avLst/>
          </a:prstGeom>
          <a:noFill/>
        </p:spPr>
        <p:txBody>
          <a:bodyPr wrap="square" rtlCol="0">
            <a:spAutoFit/>
          </a:bodyPr>
          <a:p>
            <a:r>
              <a:rPr lang="en-US" sz="2800" b="1">
                <a:solidFill>
                  <a:schemeClr val="bg2">
                    <a:lumMod val="25000"/>
                    <a:alpha val="100000"/>
                  </a:schemeClr>
                </a:solidFill>
                <a:latin typeface="黑体" panose="02010609060101010101" charset="-122"/>
                <a:ea typeface="黑体" panose="02010609060101010101" charset="-122"/>
              </a:rPr>
              <a:t>Node-red</a:t>
            </a:r>
            <a:r>
              <a:rPr lang="zh-CN" sz="2800" b="1">
                <a:solidFill>
                  <a:schemeClr val="bg2">
                    <a:lumMod val="25000"/>
                    <a:alpha val="100000"/>
                  </a:schemeClr>
                </a:solidFill>
                <a:latin typeface="黑体" panose="02010609060101010101" charset="-122"/>
                <a:ea typeface="黑体" panose="02010609060101010101" charset="-122"/>
              </a:rPr>
              <a:t>基础入门教程</a:t>
            </a:r>
            <a:endParaRPr lang="zh-CN" sz="2800" b="1">
              <a:solidFill>
                <a:schemeClr val="bg2">
                  <a:lumMod val="25000"/>
                  <a:alpha val="100000"/>
                </a:schemeClr>
              </a:solidFill>
              <a:latin typeface="黑体" panose="02010609060101010101" charset="-122"/>
              <a:ea typeface="黑体" panose="02010609060101010101" charset="-122"/>
            </a:endParaRPr>
          </a:p>
        </p:txBody>
      </p:sp>
      <p:sp>
        <p:nvSpPr>
          <p:cNvPr id="30" name="1"/>
          <p:cNvSpPr txBox="1"/>
          <p:nvPr/>
        </p:nvSpPr>
        <p:spPr>
          <a:xfrm flipH="1">
            <a:off x="2326080" y="191555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7" name=""/>
        <p:cNvGrpSpPr/>
        <p:nvPr/>
      </p:nvGrpSpPr>
      <p:grpSpPr>
        <a:xfrm>
          <a:off x="0" y="0"/>
          <a:ext cx="0" cy="0"/>
          <a:chOff x="0" y="0"/>
          <a:chExt cx="0" cy="0"/>
        </a:xfrm>
      </p:grpSpPr>
      <p:sp>
        <p:nvSpPr>
          <p:cNvPr id="8"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9"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10"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1"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12"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13" name="文本框 11"/>
          <p:cNvSpPr txBox="1"/>
          <p:nvPr/>
        </p:nvSpPr>
        <p:spPr>
          <a:xfrm>
            <a:off x="1146175" y="2723515"/>
            <a:ext cx="6672580" cy="1014730"/>
          </a:xfrm>
          <a:prstGeom prst="rect">
            <a:avLst/>
          </a:prstGeom>
          <a:noFill/>
        </p:spPr>
        <p:txBody>
          <a:bodyPr wrap="square" rtlCol="0">
            <a:spAutoFit/>
          </a:bodyPr>
          <a:lstStyle/>
          <a:p>
            <a:pPr algn="dist"/>
            <a:r>
              <a:rPr lang="zh-CN" altLang="zh-CN" sz="6000" b="1">
                <a:latin typeface="黑体" panose="02010609060101010101" charset="-122"/>
                <a:ea typeface="黑体" panose="02010609060101010101" charset="-122"/>
                <a:sym typeface="Century Gothic" panose="020B0502020202020204" pitchFamily="34" charset="0"/>
              </a:rPr>
              <a:t>希望大家学有所成</a:t>
            </a:r>
            <a:endParaRPr lang="zh-CN" altLang="zh-CN" sz="6000" b="1">
              <a:latin typeface="黑体" panose="02010609060101010101" charset="-122"/>
              <a:ea typeface="黑体" panose="02010609060101010101" charset="-122"/>
              <a:sym typeface="Century Gothic" panose="020B0502020202020204" pitchFamily="34" charset="0"/>
            </a:endParaRPr>
          </a:p>
        </p:txBody>
      </p:sp>
      <p:sp>
        <p:nvSpPr>
          <p:cNvPr id="14"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5" name="文本框 16"/>
          <p:cNvSpPr txBox="1"/>
          <p:nvPr/>
        </p:nvSpPr>
        <p:spPr>
          <a:xfrm>
            <a:off x="155953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END</a:t>
            </a:r>
            <a:endPar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6" name="文本框 17"/>
          <p:cNvSpPr txBox="1"/>
          <p:nvPr/>
        </p:nvSpPr>
        <p:spPr>
          <a:xfrm>
            <a:off x="1171146" y="1747177"/>
            <a:ext cx="2745157" cy="768350"/>
          </a:xfrm>
          <a:prstGeom prst="rect">
            <a:avLst/>
          </a:prstGeom>
          <a:noFill/>
        </p:spPr>
        <p:txBody>
          <a:bodyPr wrap="square" rtlCol="0">
            <a:spAutoFit/>
          </a:bodyPr>
          <a:lstStyle/>
          <a:p>
            <a:r>
              <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本篇结束</a:t>
            </a:r>
            <a:endPar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17" name="1"/>
          <p:cNvSpPr txBox="1"/>
          <p:nvPr/>
        </p:nvSpPr>
        <p:spPr>
          <a:xfrm flipH="1">
            <a:off x="-139625" y="37380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1" name=""/>
        <p:cNvGrpSpPr/>
        <p:nvPr/>
      </p:nvGrpSpPr>
      <p:grpSpPr>
        <a:xfrm>
          <a:off x="0" y="0"/>
          <a:ext cx="0" cy="0"/>
          <a:chOff x="0" y="0"/>
          <a:chExt cx="0" cy="0"/>
        </a:xfrm>
      </p:grpSpPr>
      <p:sp>
        <p:nvSpPr>
          <p:cNvPr id="32"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3"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1</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环境变量简介</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3048064" y="1958109"/>
            <a:ext cx="6096000" cy="1938020"/>
          </a:xfrm>
        </p:spPr>
        <p:txBody>
          <a:bodyPr>
            <a:spAutoFit/>
          </a:bodyPr>
          <a:p>
            <a:pPr indent="457200">
              <a:lnSpc>
                <a:spcPct val="100000"/>
              </a:lnSpc>
            </a:pPr>
            <a:r>
              <a:rPr lang="zh-CN" sz="2400">
                <a:solidFill>
                  <a:schemeClr val="tx1">
                    <a:alpha val="100000"/>
                  </a:schemeClr>
                </a:solidFill>
                <a:latin typeface="黑体" panose="02010609060101010101" charset="-122"/>
                <a:ea typeface="黑体" panose="02010609060101010101" charset="-122"/>
              </a:rPr>
              <a:t>环境变量一般是指在操作系统中用来指定操作系统运行环境的一些参数。</a:t>
            </a:r>
            <a:endParaRPr lang="zh-CN" sz="2400">
              <a:solidFill>
                <a:schemeClr val="tx1">
                  <a:alpha val="100000"/>
                </a:schemeClr>
              </a:solidFill>
              <a:latin typeface="黑体" panose="02010609060101010101" charset="-122"/>
              <a:ea typeface="黑体" panose="02010609060101010101" charset="-122"/>
            </a:endParaRPr>
          </a:p>
          <a:p>
            <a:pPr indent="457200">
              <a:lnSpc>
                <a:spcPct val="100000"/>
              </a:lnSpc>
            </a:pPr>
            <a:r>
              <a:rPr lang="zh-CN" sz="2400">
                <a:solidFill>
                  <a:schemeClr val="tx1">
                    <a:alpha val="100000"/>
                  </a:schemeClr>
                </a:solidFill>
                <a:latin typeface="黑体" panose="02010609060101010101" charset="-122"/>
                <a:ea typeface="黑体" panose="02010609060101010101" charset="-122"/>
              </a:rPr>
              <a:t>环境变量是在操作系统中一个具有特定名字的对象，它包含了一个或者多个应用程序所将使用到的信息。</a:t>
            </a:r>
            <a:endParaRPr lang="zh-CN" sz="2400">
              <a:solidFill>
                <a:schemeClr val="tx1">
                  <a:alpha val="100000"/>
                </a:schemeClr>
              </a:solidFill>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6" name=""/>
        <p:cNvGrpSpPr/>
        <p:nvPr/>
      </p:nvGrpSpPr>
      <p:grpSpPr>
        <a:xfrm>
          <a:off x="0" y="0"/>
          <a:ext cx="0" cy="0"/>
          <a:chOff x="0" y="0"/>
          <a:chExt cx="0" cy="0"/>
        </a:xfrm>
      </p:grpSpPr>
      <p:sp>
        <p:nvSpPr>
          <p:cNvPr id="37"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8"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2</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、内置环境变量</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9"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40" name="文本框 39"/>
          <p:cNvSpPr txBox="1"/>
          <p:nvPr/>
        </p:nvSpPr>
        <p:spPr>
          <a:xfrm>
            <a:off x="1652411" y="1334141"/>
            <a:ext cx="8890000" cy="4279900"/>
          </a:xfrm>
        </p:spPr>
        <p:txBody>
          <a:bodyPr>
            <a:spAutoFit/>
          </a:bodyPr>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NR_NODE_ID</a:t>
            </a:r>
            <a:r>
              <a:rPr lang="zh-CN" sz="2000">
                <a:solidFill>
                  <a:schemeClr val="tx1">
                    <a:alpha val="100000"/>
                  </a:schemeClr>
                </a:solidFill>
                <a:latin typeface="黑体" panose="02010609060101010101" charset="-122"/>
                <a:ea typeface="黑体" panose="02010609060101010101" charset="-122"/>
              </a:rPr>
              <a:t>- 节点的 ID</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NR_NODE_NAME</a:t>
            </a:r>
            <a:r>
              <a:rPr lang="zh-CN" sz="2000">
                <a:solidFill>
                  <a:schemeClr val="tx1">
                    <a:alpha val="100000"/>
                  </a:schemeClr>
                </a:solidFill>
                <a:latin typeface="黑体" panose="02010609060101010101" charset="-122"/>
                <a:ea typeface="黑体" panose="02010609060101010101" charset="-122"/>
              </a:rPr>
              <a:t>- 节点的名称</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NR_NODE_PATH</a:t>
            </a:r>
            <a:r>
              <a:rPr lang="zh-CN" sz="2000">
                <a:solidFill>
                  <a:schemeClr val="tx1">
                    <a:alpha val="100000"/>
                  </a:schemeClr>
                </a:solidFill>
                <a:latin typeface="黑体" panose="02010609060101010101" charset="-122"/>
                <a:ea typeface="黑体" panose="02010609060101010101" charset="-122"/>
              </a:rPr>
              <a:t>- 节点的路径。这表示节点在流中的位置。它是流、封闭子流和节点的分隔 ID。</a:t>
            </a:r>
            <a:r>
              <a:rPr lang="en-US" sz="2000">
                <a:solidFill>
                  <a:schemeClr val="tx1">
                    <a:alpha val="100000"/>
                  </a:schemeClr>
                </a:solidFill>
                <a:latin typeface="黑体" panose="02010609060101010101" charset="-122"/>
                <a:ea typeface="黑体" panose="02010609060101010101" charset="-122"/>
              </a:rPr>
              <a:t>/</a:t>
            </a:r>
            <a:endParaRPr lang="en-US"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NR_GROUP_ID</a:t>
            </a:r>
            <a:r>
              <a:rPr lang="zh-CN" sz="2000">
                <a:solidFill>
                  <a:schemeClr val="tx1">
                    <a:alpha val="100000"/>
                  </a:schemeClr>
                </a:solidFill>
                <a:latin typeface="黑体" panose="02010609060101010101" charset="-122"/>
                <a:ea typeface="黑体" panose="02010609060101010101" charset="-122"/>
              </a:rPr>
              <a:t>- 包含组的 ID</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NR_GROUP_NAME</a:t>
            </a:r>
            <a:r>
              <a:rPr lang="zh-CN" sz="2000">
                <a:solidFill>
                  <a:schemeClr val="tx1">
                    <a:alpha val="100000"/>
                  </a:schemeClr>
                </a:solidFill>
                <a:latin typeface="黑体" panose="02010609060101010101" charset="-122"/>
                <a:ea typeface="黑体" panose="02010609060101010101" charset="-122"/>
              </a:rPr>
              <a:t>- 包含组的名称</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NR_FLOW_ID</a:t>
            </a:r>
            <a:r>
              <a:rPr lang="zh-CN" sz="2000">
                <a:solidFill>
                  <a:schemeClr val="tx1">
                    <a:alpha val="100000"/>
                  </a:schemeClr>
                </a:solidFill>
                <a:latin typeface="黑体" panose="02010609060101010101" charset="-122"/>
                <a:ea typeface="黑体" panose="02010609060101010101" charset="-122"/>
              </a:rPr>
              <a:t>- 节点所在流的 ID</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NR_FLOW_NAME</a:t>
            </a:r>
            <a:r>
              <a:rPr lang="zh-CN" sz="2000">
                <a:solidFill>
                  <a:schemeClr val="tx1">
                    <a:alpha val="100000"/>
                  </a:schemeClr>
                </a:solidFill>
                <a:latin typeface="黑体" panose="02010609060101010101" charset="-122"/>
                <a:ea typeface="黑体" panose="02010609060101010101" charset="-122"/>
              </a:rPr>
              <a:t>- 节点所在的流的名称</a:t>
            </a:r>
            <a:endParaRPr lang="zh-CN"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NR_SUBFLOW_NAME</a:t>
            </a:r>
            <a:r>
              <a:rPr lang="zh-CN" sz="2000">
                <a:solidFill>
                  <a:schemeClr val="tx1">
                    <a:alpha val="100000"/>
                  </a:schemeClr>
                </a:solidFill>
                <a:latin typeface="黑体" panose="02010609060101010101" charset="-122"/>
                <a:ea typeface="黑体" panose="02010609060101010101" charset="-122"/>
              </a:rPr>
              <a:t>- 包含子流实例节点的名称（从 Node-RED 3.1 开始</a:t>
            </a:r>
            <a:r>
              <a:rPr lang="en-US" sz="2000">
                <a:solidFill>
                  <a:schemeClr val="tx1">
                    <a:alpha val="100000"/>
                  </a:schemeClr>
                </a:solidFill>
                <a:latin typeface="黑体" panose="02010609060101010101" charset="-122"/>
                <a:ea typeface="黑体" panose="02010609060101010101" charset="-122"/>
              </a:rPr>
              <a:t>)</a:t>
            </a:r>
            <a:endParaRPr lang="en-US"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NR_SUBFLOW_ID</a:t>
            </a:r>
            <a:r>
              <a:rPr lang="zh-CN" sz="2000">
                <a:solidFill>
                  <a:schemeClr val="tx1">
                    <a:alpha val="100000"/>
                  </a:schemeClr>
                </a:solidFill>
                <a:latin typeface="黑体" panose="02010609060101010101" charset="-122"/>
                <a:ea typeface="黑体" panose="02010609060101010101" charset="-122"/>
              </a:rPr>
              <a:t>- 包含子流实例节点的 ID（从 Node-RED 3.1 开始</a:t>
            </a:r>
            <a:r>
              <a:rPr lang="en-US" sz="2000">
                <a:solidFill>
                  <a:schemeClr val="tx1">
                    <a:alpha val="100000"/>
                  </a:schemeClr>
                </a:solidFill>
                <a:latin typeface="黑体" panose="02010609060101010101" charset="-122"/>
                <a:ea typeface="黑体" panose="02010609060101010101" charset="-122"/>
              </a:rPr>
              <a:t>)</a:t>
            </a:r>
            <a:endParaRPr lang="en-US" sz="2000">
              <a:solidFill>
                <a:schemeClr val="tx1">
                  <a:alpha val="100000"/>
                </a:schemeClr>
              </a:solidFill>
              <a:latin typeface="黑体" panose="02010609060101010101" charset="-122"/>
              <a:ea typeface="黑体" panose="02010609060101010101" charset="-122"/>
            </a:endParaRPr>
          </a:p>
          <a:p>
            <a:pPr marL="692785" indent="-342900" algn="thaiDist">
              <a:lnSpc>
                <a:spcPct val="125000"/>
              </a:lnSpc>
              <a:buFont typeface="Zapf Dingbats" charset="0"/>
              <a:buChar char="✧"/>
            </a:pPr>
            <a:r>
              <a:rPr lang="en-US" sz="2000">
                <a:solidFill>
                  <a:schemeClr val="tx1">
                    <a:alpha val="100000"/>
                  </a:schemeClr>
                </a:solidFill>
                <a:latin typeface="黑体" panose="02010609060101010101" charset="-122"/>
                <a:ea typeface="黑体" panose="02010609060101010101" charset="-122"/>
              </a:rPr>
              <a:t>NR_SUBFLOW_PATH</a:t>
            </a:r>
            <a:r>
              <a:rPr lang="zh-CN" sz="2000">
                <a:solidFill>
                  <a:schemeClr val="tx1">
                    <a:alpha val="100000"/>
                  </a:schemeClr>
                </a:solidFill>
                <a:latin typeface="黑体" panose="02010609060101010101" charset="-122"/>
                <a:ea typeface="黑体" panose="02010609060101010101" charset="-122"/>
              </a:rPr>
              <a:t>- 包含子流实例节点的路径（从 Node-RED 3.1 开始</a:t>
            </a:r>
            <a:r>
              <a:rPr lang="en-US" sz="2000">
                <a:solidFill>
                  <a:schemeClr val="tx1">
                    <a:alpha val="100000"/>
                  </a:schemeClr>
                </a:solidFill>
                <a:latin typeface="黑体" panose="02010609060101010101" charset="-122"/>
                <a:ea typeface="黑体" panose="02010609060101010101" charset="-122"/>
              </a:rPr>
              <a:t>)</a:t>
            </a:r>
            <a:endParaRPr lang="en-US" sz="2000">
              <a:solidFill>
                <a:schemeClr val="tx1">
                  <a:alpha val="100000"/>
                </a:schemeClr>
              </a:solidFill>
              <a:latin typeface="黑体" panose="02010609060101010101" charset="-122"/>
              <a:ea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1" name=""/>
        <p:cNvGrpSpPr/>
        <p:nvPr/>
      </p:nvGrpSpPr>
      <p:grpSpPr>
        <a:xfrm>
          <a:off x="0" y="0"/>
          <a:ext cx="0" cy="0"/>
          <a:chOff x="0" y="0"/>
          <a:chExt cx="0" cy="0"/>
        </a:xfrm>
      </p:grpSpPr>
      <p:sp>
        <p:nvSpPr>
          <p:cNvPr id="42"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43" name="稻壳儿春秋广告/盗版必究        原创来源：http://chn.docer.com/works?userid=199329941#!/work_time"/>
          <p:cNvSpPr txBox="1"/>
          <p:nvPr/>
        </p:nvSpPr>
        <p:spPr>
          <a:xfrm>
            <a:off x="3032959" y="413799"/>
            <a:ext cx="6128904"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3</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、自定义环境变量</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-Node-red</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环境中添加</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45" name="图片 44"/>
          <p:cNvPicPr>
            <a:picLocks noChangeAspect="1"/>
          </p:cNvPicPr>
          <p:nvPr/>
        </p:nvPicPr>
        <p:blipFill>
          <a:blip r:embed="rId1"/>
          <a:stretch>
            <a:fillRect/>
          </a:stretch>
        </p:blipFill>
        <p:spPr>
          <a:xfrm>
            <a:off x="2613380" y="1112299"/>
            <a:ext cx="6985561" cy="493806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6" name=""/>
        <p:cNvGrpSpPr/>
        <p:nvPr/>
      </p:nvGrpSpPr>
      <p:grpSpPr>
        <a:xfrm>
          <a:off x="0" y="0"/>
          <a:ext cx="0" cy="0"/>
          <a:chOff x="0" y="0"/>
          <a:chExt cx="0" cy="0"/>
        </a:xfrm>
      </p:grpSpPr>
      <p:sp>
        <p:nvSpPr>
          <p:cNvPr id="47"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48" name="稻壳儿春秋广告/盗版必究        原创来源：http://chn.docer.com/works?userid=199329941#!/work_time"/>
          <p:cNvSpPr txBox="1"/>
          <p:nvPr/>
        </p:nvSpPr>
        <p:spPr>
          <a:xfrm>
            <a:off x="3282341" y="343179"/>
            <a:ext cx="563014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3</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、自定义环境变量</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流程中添加</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9"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50" name="图片 49"/>
          <p:cNvPicPr>
            <a:picLocks noChangeAspect="1"/>
          </p:cNvPicPr>
          <p:nvPr/>
        </p:nvPicPr>
        <p:blipFill>
          <a:blip r:embed="rId1"/>
          <a:stretch>
            <a:fillRect/>
          </a:stretch>
        </p:blipFill>
        <p:spPr>
          <a:xfrm>
            <a:off x="2078985" y="1220105"/>
            <a:ext cx="8034157" cy="472126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51" name=""/>
        <p:cNvGrpSpPr/>
        <p:nvPr/>
      </p:nvGrpSpPr>
      <p:grpSpPr>
        <a:xfrm>
          <a:off x="0" y="0"/>
          <a:ext cx="0" cy="0"/>
          <a:chOff x="0" y="0"/>
          <a:chExt cx="0" cy="0"/>
        </a:xfrm>
      </p:grpSpPr>
      <p:sp>
        <p:nvSpPr>
          <p:cNvPr id="52"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53" name="稻壳儿春秋广告/盗版必究        原创来源：http://chn.docer.com/works?userid=199329941#!/work_time"/>
          <p:cNvSpPr txBox="1"/>
          <p:nvPr/>
        </p:nvSpPr>
        <p:spPr>
          <a:xfrm>
            <a:off x="4029139" y="452283"/>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3</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、自定义环境变量</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组内添加</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5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55" name="图片 54"/>
          <p:cNvPicPr>
            <a:picLocks noChangeAspect="1"/>
          </p:cNvPicPr>
          <p:nvPr/>
        </p:nvPicPr>
        <p:blipFill>
          <a:blip r:embed="rId1"/>
          <a:stretch>
            <a:fillRect/>
          </a:stretch>
        </p:blipFill>
        <p:spPr>
          <a:xfrm>
            <a:off x="2451735" y="1419514"/>
            <a:ext cx="7308850" cy="412921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56" name=""/>
        <p:cNvGrpSpPr/>
        <p:nvPr/>
      </p:nvGrpSpPr>
      <p:grpSpPr>
        <a:xfrm>
          <a:off x="0" y="0"/>
          <a:ext cx="0" cy="0"/>
          <a:chOff x="0" y="0"/>
          <a:chExt cx="0" cy="0"/>
        </a:xfrm>
      </p:grpSpPr>
      <p:sp>
        <p:nvSpPr>
          <p:cNvPr id="57"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58" name="稻壳儿春秋广告/盗版必究        原创来源：http://chn.docer.com/works?userid=199329941#!/work_time"/>
          <p:cNvSpPr txBox="1"/>
          <p:nvPr/>
        </p:nvSpPr>
        <p:spPr>
          <a:xfrm>
            <a:off x="3951111" y="413799"/>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4</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使用环境变量选项读取值</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59"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60" name="图片 59"/>
          <p:cNvPicPr>
            <a:picLocks noChangeAspect="1"/>
          </p:cNvPicPr>
          <p:nvPr/>
        </p:nvPicPr>
        <p:blipFill>
          <a:blip r:embed="rId1"/>
          <a:stretch>
            <a:fillRect/>
          </a:stretch>
        </p:blipFill>
        <p:spPr>
          <a:xfrm>
            <a:off x="1618121" y="1200214"/>
            <a:ext cx="8799830" cy="2228850"/>
          </a:xfrm>
          <a:prstGeom prst="rect">
            <a:avLst/>
          </a:prstGeom>
        </p:spPr>
      </p:pic>
      <p:pic>
        <p:nvPicPr>
          <p:cNvPr id="61" name="图片 60"/>
          <p:cNvPicPr>
            <a:picLocks noChangeAspect="1"/>
          </p:cNvPicPr>
          <p:nvPr/>
        </p:nvPicPr>
        <p:blipFill>
          <a:blip r:embed="rId2"/>
          <a:stretch>
            <a:fillRect/>
          </a:stretch>
        </p:blipFill>
        <p:spPr>
          <a:xfrm>
            <a:off x="3522005" y="3822122"/>
            <a:ext cx="5148118" cy="17014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62" name=""/>
        <p:cNvGrpSpPr/>
        <p:nvPr/>
      </p:nvGrpSpPr>
      <p:grpSpPr>
        <a:xfrm>
          <a:off x="0" y="0"/>
          <a:ext cx="0" cy="0"/>
          <a:chOff x="0" y="0"/>
          <a:chExt cx="0" cy="0"/>
        </a:xfrm>
      </p:grpSpPr>
      <p:sp>
        <p:nvSpPr>
          <p:cNvPr id="63"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64" name="稻壳儿春秋广告/盗版必究        原创来源：http://chn.docer.com/works?userid=199329941#!/work_time"/>
          <p:cNvSpPr txBox="1"/>
          <p:nvPr/>
        </p:nvSpPr>
        <p:spPr>
          <a:xfrm>
            <a:off x="3951111" y="413799"/>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5</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、使用</a:t>
            </a: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jsonata</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读取数值</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65"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66" name="图片 65"/>
          <p:cNvPicPr>
            <a:picLocks noChangeAspect="1"/>
          </p:cNvPicPr>
          <p:nvPr/>
        </p:nvPicPr>
        <p:blipFill>
          <a:blip r:embed="rId1"/>
          <a:stretch>
            <a:fillRect/>
          </a:stretch>
        </p:blipFill>
        <p:spPr>
          <a:xfrm>
            <a:off x="1616801" y="1237095"/>
            <a:ext cx="8958525" cy="2264063"/>
          </a:xfrm>
          <a:prstGeom prst="rect">
            <a:avLst/>
          </a:prstGeom>
        </p:spPr>
      </p:pic>
      <p:pic>
        <p:nvPicPr>
          <p:cNvPr id="67" name="图片 66"/>
          <p:cNvPicPr>
            <a:picLocks noChangeAspect="1"/>
          </p:cNvPicPr>
          <p:nvPr/>
        </p:nvPicPr>
        <p:blipFill>
          <a:blip r:embed="rId2"/>
          <a:stretch>
            <a:fillRect/>
          </a:stretch>
        </p:blipFill>
        <p:spPr>
          <a:xfrm>
            <a:off x="3741234" y="3678382"/>
            <a:ext cx="4729852" cy="253914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3951111" y="870999"/>
            <a:ext cx="4292600" cy="241300"/>
          </a:xfrm>
          <a:prstGeom prst="rect">
            <a:avLst/>
          </a:prstGeom>
          <a:noFill/>
        </p:spPr>
        <p:txBody>
          <a:bodyPr wrap="square" rtlCol="0">
            <a:spAutoFit/>
          </a:bodyPr>
          <a:lstStyle/>
          <a:p>
            <a:pPr algn="ctr"/>
            <a:r>
              <a:rPr lang="en-US" sz="1000">
                <a:solidFill>
                  <a:schemeClr val="tx1">
                    <a:lumMod val="85000"/>
                    <a:lumOff val="15000"/>
                    <a:alpha val="100000"/>
                  </a:schemeClr>
                </a:solidFill>
                <a:latin typeface="黑体" panose="02010609060101010101" charset="-122"/>
                <a:ea typeface="黑体" panose="02010609060101010101" charset="-122"/>
              </a:rPr>
              <a:t>3-11 Node-red</a:t>
            </a:r>
            <a:r>
              <a:rPr lang="zh-CN" sz="1000">
                <a:solidFill>
                  <a:schemeClr val="tx1">
                    <a:lumMod val="85000"/>
                    <a:lumOff val="15000"/>
                    <a:alpha val="100000"/>
                  </a:schemeClr>
                </a:solidFill>
                <a:latin typeface="黑体" panose="02010609060101010101" charset="-122"/>
                <a:ea typeface="黑体" panose="02010609060101010101" charset="-122"/>
              </a:rPr>
              <a:t>环境变量</a:t>
            </a:r>
            <a:endParaRPr lang="zh-CN" sz="1000">
              <a:solidFill>
                <a:schemeClr val="tx1">
                  <a:lumMod val="85000"/>
                  <a:lumOff val="15000"/>
                  <a:alpha val="100000"/>
                </a:schemeClr>
              </a:solidFill>
              <a:latin typeface="黑体" panose="02010609060101010101" charset="-122"/>
              <a:ea typeface="黑体" panose="02010609060101010101" charset="-122"/>
            </a:endParaRPr>
          </a:p>
        </p:txBody>
      </p:sp>
      <p:sp>
        <p:nvSpPr>
          <p:cNvPr id="3" name="稻壳儿春秋广告/盗版必究        原创来源：http://chn.docer.com/works?userid=199329941#!/work_time"/>
          <p:cNvSpPr txBox="1"/>
          <p:nvPr/>
        </p:nvSpPr>
        <p:spPr>
          <a:xfrm>
            <a:off x="3951111" y="413799"/>
            <a:ext cx="4133850" cy="457200"/>
          </a:xfrm>
          <a:prstGeom prst="rect">
            <a:avLst/>
          </a:prstGeom>
          <a:noFill/>
        </p:spPr>
        <p:txBody>
          <a:bodyPr wrap="square" rtlCol="0">
            <a:spAutoFit/>
          </a:bodyPr>
          <a:lstStyle/>
          <a:p>
            <a:pPr marL="0" lvl="0" algn="ctr" defTabSz="914400">
              <a:lnSpc>
                <a:spcPct val="100000"/>
              </a:lnSpc>
              <a:defRPr sz="1800">
                <a:solidFill>
                  <a:schemeClr val="tx1">
                    <a:alpha val="100000"/>
                  </a:schemeClr>
                </a:solidFill>
                <a:latin typeface="等线" panose="02010600030101010101" charset="-122"/>
                <a:ea typeface="等线" panose="02010600030101010101" charset="-122"/>
              </a:defRPr>
            </a:pP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6</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、使用</a:t>
            </a:r>
            <a:r>
              <a:rPr lang="en-US"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function</a:t>
            </a:r>
            <a:r>
              <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读取数值</a:t>
            </a:r>
            <a:endParaRPr lang="zh-CN" sz="2400" b="1" i="0" strike="noStrike">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1"/>
          <a:stretch>
            <a:fillRect/>
          </a:stretch>
        </p:blipFill>
        <p:spPr>
          <a:xfrm>
            <a:off x="2583295" y="1454727"/>
            <a:ext cx="7154058" cy="1298863"/>
          </a:xfrm>
          <a:prstGeom prst="rect">
            <a:avLst/>
          </a:prstGeom>
        </p:spPr>
      </p:pic>
      <p:pic>
        <p:nvPicPr>
          <p:cNvPr id="6" name="图片 5"/>
          <p:cNvPicPr>
            <a:picLocks noChangeAspect="1"/>
          </p:cNvPicPr>
          <p:nvPr/>
        </p:nvPicPr>
        <p:blipFill>
          <a:blip r:embed="rId2"/>
          <a:stretch>
            <a:fillRect/>
          </a:stretch>
        </p:blipFill>
        <p:spPr>
          <a:xfrm>
            <a:off x="3612590" y="3222914"/>
            <a:ext cx="5148133" cy="1924050"/>
          </a:xfrm>
          <a:prstGeom prst="rect">
            <a:avLst/>
          </a:prstGeom>
        </p:spPr>
      </p:pic>
    </p:spTree>
  </p:cSld>
  <p:clrMapOvr>
    <a:masterClrMapping/>
  </p:clrMapOvr>
</p:sld>
</file>

<file path=ppt/tags/tag1.xml><?xml version="1.0" encoding="utf-8"?>
<p:tagLst xmlns:p="http://schemas.openxmlformats.org/presentationml/2006/main">
  <p:tag name="commondata" val="eyJoZGlkIjoiM2JlZTUzMjgyM2ViZGYyNzUwOTQxMzk0ZWU0YWQwNW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955</Words>
  <Application>WPS 演示</Application>
  <PresentationFormat/>
  <Paragraphs>82</Paragraphs>
  <Slides>10</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10</vt:i4>
      </vt:variant>
    </vt:vector>
  </HeadingPairs>
  <TitlesOfParts>
    <vt:vector size="27" baseType="lpstr">
      <vt:lpstr>Arial</vt:lpstr>
      <vt:lpstr>宋体</vt:lpstr>
      <vt:lpstr>Wingdings</vt:lpstr>
      <vt:lpstr>Lato Regular</vt:lpstr>
      <vt:lpstr>Lato</vt:lpstr>
      <vt:lpstr>Lato Hairline</vt:lpstr>
      <vt:lpstr>Lato Light</vt:lpstr>
      <vt:lpstr>黑体</vt:lpstr>
      <vt:lpstr>Century Gothic</vt:lpstr>
      <vt:lpstr>等线</vt:lpstr>
      <vt:lpstr>Zapf Dingbats</vt:lpstr>
      <vt:lpstr>微软雅黑</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没有权限查看该用户名</cp:lastModifiedBy>
  <cp:revision>2</cp:revision>
  <dcterms:created xsi:type="dcterms:W3CDTF">2024-01-23T12:28:16Z</dcterms:created>
  <dcterms:modified xsi:type="dcterms:W3CDTF">2024-01-23T12:28:22Z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2F42C83915904209A40971BC1EBAA425_12</vt:lpwstr>
  </property>
  <property fmtid="{D5CDD505-2E9C-101B-9397-08002B2CF9AE}" pid="3" name="KSOProductBuildVer">
    <vt:lpwstr>2052-12.1.0.16120</vt:lpwstr>
  </property>
</Properties>
</file>