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8687352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4-8 JavaScript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时间方法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4-8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时间方法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当前时间获取方法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66010" y="1405255"/>
            <a:ext cx="7480300" cy="4523105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 wrap="square">
            <a:spAutoFit/>
          </a:bodyPr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getDate()	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返回日期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getDay()	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返回星期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getFullYear()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返回年份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getHours()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返回小时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getMiliseconds()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返回毫秒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getMinutes()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返回分钟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getMonth()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返回月份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getSeconds()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返回秒数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4-8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时间方法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时间修改方法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7860" y="1329690"/>
            <a:ext cx="8335645" cy="4523105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 wrap="square">
            <a:spAutoFit/>
          </a:bodyPr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setDate()	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修改日期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setDay()	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修改星期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setFullYear()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修改年份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setHours()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修改小时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setMiliseconds()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修改毫秒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setMinutes()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修改分钟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setMonth()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修改月份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setSeconds()	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修改秒数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4-8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时间方法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98488" y="1245014"/>
            <a:ext cx="8794750" cy="39306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indent="0" algn="thaiDist" defTabSz="914400">
              <a:lnSpc>
                <a:spcPct val="150000"/>
              </a:lnSpc>
              <a:buNone/>
            </a:pP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使用本小节中所学的方法，获取当前时间，并组合为以下格式的时间格式，在调试窗口中进行打印。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indent="0" algn="thaiDist" defTabSz="914400">
              <a:lnSpc>
                <a:spcPct val="150000"/>
              </a:lnSpc>
              <a:buNone/>
            </a:pP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日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时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sz="240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秒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thaiDist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>
                <a:latin typeface="黑体" panose="02010609060101010101" charset="-122"/>
                <a:ea typeface="黑体" panose="02010609060101010101" charset="-122"/>
              </a:rPr>
              <a:t>使用本小节中所学方法，修改当前时间为任意时间，在调试窗口中所输出的结果均为修改后的时间加两年减一天的时间，并将输出内容按照上一步要求中的格式在调试窗口中打印。</a:t>
            </a:r>
            <a:endParaRPr 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4-8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时间方法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186" y="2604407"/>
            <a:ext cx="3505200" cy="9779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988" y="2249715"/>
            <a:ext cx="5156200" cy="50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311" y="3324679"/>
            <a:ext cx="30988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3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5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6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</Words>
  <Application>WPS 演示</Application>
  <PresentationFormat/>
  <Paragraphs>67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2024-02-16T08:02:24Z</dcterms:created>
  <dcterms:modified xsi:type="dcterms:W3CDTF">2024-02-16T08:02:25Z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F94E8A2E1F24498EA1377BCC67CE58FD_12</vt:lpwstr>
  </property>
  <property fmtid="{D5CDD505-2E9C-101B-9397-08002B2CF9AE}" pid="3" name="KSOProductBuildVer">
    <vt:lpwstr>2052-12.1.0.16388</vt:lpwstr>
  </property>
</Properties>
</file>