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7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5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55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>
          <a:custGeom>
            <a:avLst/>
            <a:gdLst/>
            <a:ahLst/>
            <a:cxnLst/>
            <a:pathLst/>
          </a:custGeom>
        </p:spPr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custGeom>
            <a:avLst/>
            <a:gdLst/>
            <a:ahLst/>
            <a:cxnLst/>
            <a:pathLst/>
          </a:cu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custGeom>
            <a:avLst/>
            <a:gdLst/>
            <a:ahLst/>
            <a:cxnLst/>
            <a:pathLst/>
          </a:cu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custGeom>
            <a:avLst/>
            <a:gdLst/>
            <a:ahLst/>
            <a:cxnLst/>
            <a:pathLst/>
          </a:cu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>
          <a:custGeom>
            <a:avLst/>
            <a:gdLst/>
            <a:ahLst/>
            <a:cxnLst/>
            <a:pathLst/>
          </a:custGeom>
        </p:spPr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327275"/>
            <a:ext cx="67119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7-1 MQTT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协议基础（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+mn-cs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Century Gothic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Century Gothic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155700" y="3135630"/>
            <a:ext cx="436245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5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052840" y="1428173"/>
            <a:ext cx="8106640" cy="32893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MQTT（Message Queuing Telemetry Transport，消息队列遥测传输协议），是一种基于发布/订阅（publish/subscribe）模式的“轻量级”通讯协议，该协议构建于TCP/IP协议上，由IBM在1999年发布。MQTT最大优点在于，</a:t>
            </a:r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用极少的代码和有限的带宽，为连接远程设备提供实时可靠的消息服务</a:t>
            </a: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做为一种低开销、低带宽占用的即时通讯协议，使其在物联网、小型设备、移动应用等方面有较广泛的应用。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MQTT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特点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37579" y="1163205"/>
            <a:ext cx="9918700" cy="37465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MQTT是一个基于</a:t>
            </a:r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客户端-服务器</a:t>
            </a: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的消息发布/订阅传输协议。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MQTT协议是轻量、简单、开放和易于实现的，这些特点使它适用范围非常广泛。在很多情况下，包括受限的环境中，如：机器与机器（M2M）通信和物联网（IoT）。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其在，通过卫星链路通信传感器、偶尔拨号的医疗设备、智能家居、及一些小型化设备中已广泛使用。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MQTT协议当前版本为，2014年发布的</a:t>
            </a: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 v3.1.1</a:t>
            </a: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。除标准版外，还有一个简化版MQTT-SN，该协议主要针对嵌入式设备。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 与 HTTP 一样，MQTT 运行在传输控制协议/互联网协议 (TCP/IP) 堆栈之上。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发布和订阅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582776" y="1806575"/>
            <a:ext cx="7046768" cy="19177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45720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MQTT使用的发布/订阅消息模式，它提供了一对多的消息分发机制，从而实现与应用程序的解耦。这是一种消息传递模式，</a:t>
            </a:r>
            <a:r>
              <a:rPr sz="20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消息不是直接从发送器发送到接收器</a:t>
            </a: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（即点对点），而是由MQTT server（或称为 MQTT Broker）分发的。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发布和订阅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6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923" y="1270499"/>
            <a:ext cx="7412280" cy="43171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panose="02010600030101010101" charset="-122"/>
              </a:rPr>
              <a:t>服务端与客户端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panose="02010600030101010101" charset="-122"/>
            </a:endParaRPr>
          </a:p>
        </p:txBody>
      </p:sp>
      <p:sp>
        <p:nvSpPr>
          <p:cNvPr id="7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94279" y="870014"/>
            <a:ext cx="10026650" cy="5118100"/>
          </a:xfrm>
          <a:custGeom>
            <a:avLst/>
            <a:gdLst/>
            <a:ahLst/>
            <a:cxnLst/>
            <a:pathLst/>
          </a:custGeom>
        </p:spPr>
        <p:txBody>
          <a:bodyPr>
            <a:spAutoFit/>
          </a:bodyPr>
          <a:p>
            <a:pPr marL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MQTT服务端
MQTT服务端通常是一台服务器，可对MQTT信息的接收、储存、处理和发送。
负责将MQTT客户端发送来的信息传递给其他MQTT客户端（需要客户端订阅）。确保客户端之间的通讯顺畅，保证MQTT消息得以正确接收和准确投递。
负责管理MQTT客户端。
MQTT客户端
发布行为——向服务端发布信息。
接收行为——从服务端收取信息。需要先要向服务端“订阅”信息（即告诉服务端需要哪些信息）。
既可以作为信息发布者也可以同时作为信息订阅者。
</a:t>
            </a:r>
            <a:endParaRPr sz="200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WPS 演示</Application>
  <PresentationFormat/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3</cp:revision>
  <dcterms:created xsi:type="dcterms:W3CDTF">2024-04-01T11:57:00Z</dcterms:created>
  <dcterms:modified xsi:type="dcterms:W3CDTF">2024-04-01T13:28:53Z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C2917FBDB8E2431FBD603B006C2EC1A0_12</vt:lpwstr>
  </property>
  <property fmtid="{D5CDD505-2E9C-101B-9397-08002B2CF9AE}" pid="3" name="KSOProductBuildVer">
    <vt:lpwstr>2052-12.1.0.16388</vt:lpwstr>
  </property>
</Properties>
</file>