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64" r:id="rId7"/>
    <p:sldId id="265" r:id="rId8"/>
    <p:sldId id="258" r:id="rId9"/>
    <p:sldId id="259" r:id="rId10"/>
    <p:sldId id="260" r:id="rId11"/>
    <p:sldId id="261" r:id="rId12"/>
    <p:sldId id="263" r:id="rId13"/>
    <p:sldId id="262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327275"/>
            <a:ext cx="690308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语句和逻辑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运算符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、表达式和语句的含义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08007" y="1069686"/>
            <a:ext cx="9776113" cy="5041900"/>
          </a:xfrm>
        </p:spPr>
        <p:txBody>
          <a:bodyPr>
            <a:spAutoFit/>
          </a:bodyPr>
          <a:p>
            <a:pPr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表达式</a:t>
            </a:r>
            <a:endParaRPr lang="zh-CN"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一个表达式可以产生一个值，有可能是运算、函数调用、有可能是字面量。表达式可以放在任何需要值的地方</a:t>
            </a:r>
            <a:endParaRPr lang="zh-CN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特点：表达式会先执行出一个结果，然后再参与其他程序</a:t>
            </a:r>
            <a:endParaRPr lang="zh-CN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语句可以理解为一个行为，循环语句和判断语句就是典型的语句，一个程序有很多个语句组成，一般情况下分号 ; 分割一个一个的语句</a:t>
            </a:r>
            <a:endParaRPr lang="zh-CN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语句可以认为是给计算机的一个指令，执行这段代码</a:t>
            </a:r>
            <a:endParaRPr lang="zh-CN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一般语句以分号结束，特殊的结构除外</a:t>
            </a:r>
            <a:endParaRPr lang="zh-CN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流程控制语句</a:t>
            </a:r>
            <a:endParaRPr lang="zh-CN"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流程控制语句：通过一些特殊结构可以让 js 代码加载时，要么可以跳过一部分不加载，或者可以循环加载一段代码</a:t>
            </a:r>
            <a:endParaRPr lang="zh-CN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indent="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包括：条件分支语句、循环语句</a:t>
            </a:r>
            <a:endParaRPr lang="zh-CN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、逻辑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运算符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38525" y="1868805"/>
            <a:ext cx="5161280" cy="2861310"/>
          </a:xfrm>
        </p:spPr>
        <p:txBody>
          <a:bodyPr wrap="square">
            <a:spAutoFit/>
          </a:bodyPr>
          <a:p>
            <a:pPr indent="0" algn="thaiDist" defTabSz="914400" fontAlgn="auto">
              <a:lnSpc>
                <a:spcPct val="2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JavaScript 提供了三种逻辑运算符：</a:t>
            </a:r>
            <a:endParaRPr lang="zh-CN"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 fontAlgn="auto">
              <a:lnSpc>
                <a:spcPct val="2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！（逻辑非）</a:t>
            </a:r>
            <a:endParaRPr lang="zh-CN"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 fontAlgn="auto">
              <a:lnSpc>
                <a:spcPct val="2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|| （逻辑或）</a:t>
            </a:r>
            <a:endParaRPr lang="zh-CN"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 fontAlgn="auto">
              <a:lnSpc>
                <a:spcPct val="2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&amp;&amp;（逻辑与）</a:t>
            </a:r>
            <a:endParaRPr lang="zh-CN" sz="20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、逻辑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运算符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1967230"/>
            <a:ext cx="4100195" cy="23190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675" y="1967230"/>
            <a:ext cx="4215130" cy="2319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3785" y="1967230"/>
            <a:ext cx="3190875" cy="27222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07911" y="1163204"/>
            <a:ext cx="9779000" cy="698500"/>
          </a:xfrm>
        </p:spPr>
        <p:txBody>
          <a:bodyPr>
            <a:spAutoFit/>
          </a:bodyPr>
          <a:p>
            <a:pPr marL="349885" indent="0" algn="thaiDist">
              <a:buNone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if 语句是最常用的条件分支语句，作用就是通过某个指定的判断条件，决定走哪个分支的代码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12590" y="2215573"/>
            <a:ext cx="6813550" cy="1612900"/>
          </a:xfrm>
        </p:spPr>
        <p:txBody>
          <a:bodyPr>
            <a:spAutoFit/>
          </a:bodyPr>
          <a:p>
            <a:r>
              <a:rPr lang="en-US" sz="2000" b="1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条件表达式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{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
          </a:t>
            </a: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结构体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
      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}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sz="2000" b="1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else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{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
          </a:t>
            </a: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结构体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
      </a:t>
            </a:r>
            <a:r>
              <a:rPr lang="en-US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}</a:t>
            </a:r>
            <a:endParaRPr lang="en-US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60814" y="3984336"/>
            <a:ext cx="8559800" cy="1917700"/>
          </a:xfrm>
        </p:spPr>
        <p:txBody>
          <a:bodyPr>
            <a:spAutoFit/>
          </a:bodyPr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条件表达式，可以是任意的代码或者表达式，参与程序过程都会强制得到一个布尔值执行结果。表达式，js 中遇到任何表达式都会先计算出一个结果然后才能继续参与程序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statement：结构体，js 中可以用 {} 包括一行到多行语句，这些语句整体组成了一个结构体，结构体中的语句要执行就都执行，要不执行就都不执行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、多分支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96373" y="1114839"/>
            <a:ext cx="6599380" cy="1003300"/>
          </a:xfrm>
        </p:spPr>
        <p:txBody>
          <a:bodyPr>
            <a:spAutoFit/>
          </a:bodyPr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包含多个判断条件，对应多个分支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语法：if……else if……else if……else……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如果……否则 如果……否则 如果…… 否则……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91758" y="2605232"/>
            <a:ext cx="6813550" cy="2832100"/>
          </a:xfrm>
        </p:spPr>
        <p:txBody>
          <a:bodyPr>
            <a:spAutoFit/>
          </a:bodyPr>
          <a:p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条件1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 {
    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满足条件1，执行的结构体
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} </a:t>
            </a: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else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条件2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 {
    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不满足条件1，满足条件2，执行的结构体
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} </a:t>
            </a: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else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条件3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 {
    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不满足条件1</a:t>
            </a: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，满足条件3，执行的结构体
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} </a:t>
            </a: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else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{
    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不满足前面所有条件，执行的结构体
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}</a:t>
            </a:r>
            <a:endParaRPr lang="en-US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语句嵌套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648466" y="1114839"/>
            <a:ext cx="8895195" cy="1308100"/>
          </a:xfrm>
        </p:spPr>
        <p:txBody>
          <a:bodyPr>
            <a:spAutoFit/>
          </a:bodyPr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if 语句的结构体部分，代码可以是任意的代码，甚至是另外一组 if 语句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也就是 if 语句内部嵌套了 if 语句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191B1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如果想执行内部 if 语句的某个分支，必须满足外部 if 语句的条件，同时还要满足内部 if 语句的某个条件</a:t>
            </a:r>
            <a:endParaRPr lang="zh-CN" sz="2000">
              <a:solidFill>
                <a:srgbClr val="191B1F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20308" y="2422939"/>
            <a:ext cx="8515350" cy="4203700"/>
          </a:xfrm>
        </p:spPr>
        <p:txBody>
          <a:bodyPr>
            <a:spAutoFit/>
          </a:bodyPr>
          <a:p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(sex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==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"男"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){
       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(age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&gt;=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60){
            alert(</a:t>
            </a:r>
            <a:r>
              <a:rPr lang="zh-CN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"已经到退休年龄了"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);
        }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else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{
            alert(</a:t>
            </a:r>
            <a:r>
              <a:rPr lang="zh-CN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"还没有到时间哈"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);
        }
    }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else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(sex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==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"女"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){
       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(age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&gt;=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55){
            alert(</a:t>
            </a:r>
            <a:r>
              <a:rPr lang="zh-CN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"退休喽"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);
        }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else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{
            alert(</a:t>
            </a:r>
            <a:r>
              <a:rPr lang="zh-CN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"稍等哈"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);
        }
    } </a:t>
            </a: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else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{
        alert(</a:t>
            </a:r>
            <a:r>
              <a:rPr lang="zh-CN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"输入不正确哈"</a:t>
            </a: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);
    }</a:t>
            </a:r>
            <a:endParaRPr lang="en-US" sz="18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48466" y="1114839"/>
            <a:ext cx="8896350" cy="2861310"/>
          </a:xfrm>
        </p:spPr>
        <p:txBody>
          <a:bodyPr>
            <a:spAutoFit/>
          </a:bodyPr>
          <a:p>
            <a:pPr marL="349250" lv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要求</a:t>
            </a:r>
            <a:endParaRPr sz="1800">
              <a:solidFill>
                <a:schemeClr val="tx1">
                  <a:alpha val="100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marL="349250" lv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使用本小节所学内容，结合小节素材中提供的数据样本，使用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injec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节点注入数据样本，从数据样本中提取空气质量情况进行判断，判断标准如下：</a:t>
            </a:r>
            <a:endParaRPr sz="1800">
              <a:solidFill>
                <a:schemeClr val="tx1">
                  <a:alpha val="100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marL="806450" lvl="1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数据小于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50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为优，数据大于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50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小于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100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为良，数据大于</a:t>
            </a: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100</a:t>
            </a: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为差</a:t>
            </a:r>
            <a:endParaRPr lang="zh-CN"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92430" lvl="1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输出格式如下：</a:t>
            </a:r>
            <a:endParaRPr sz="1800">
              <a:solidFill>
                <a:schemeClr val="tx1">
                  <a:alpha val="100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marL="806450" lvl="1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空气质量：优</a:t>
            </a:r>
            <a:endParaRPr sz="1800">
              <a:solidFill>
                <a:schemeClr val="tx1">
                  <a:alpha val="100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4-9 if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语句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50551"/>
          <a:stretch>
            <a:fillRect/>
          </a:stretch>
        </p:blipFill>
        <p:spPr>
          <a:xfrm>
            <a:off x="554355" y="1666875"/>
            <a:ext cx="4876165" cy="3524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7671"/>
          <a:stretch>
            <a:fillRect/>
          </a:stretch>
        </p:blipFill>
        <p:spPr>
          <a:xfrm>
            <a:off x="5878830" y="1666875"/>
            <a:ext cx="4597400" cy="35159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1726</Words>
  <Application>WPS 演示</Application>
  <PresentationFormat/>
  <Paragraphs>109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6</cp:revision>
  <dcterms:created xsi:type="dcterms:W3CDTF">2024-02-17T06:37:00Z</dcterms:created>
  <dcterms:modified xsi:type="dcterms:W3CDTF">2024-02-17T09:47:52Z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64A8E1221EE646FABD140C37BE004EDD_12</vt:lpwstr>
  </property>
  <property fmtid="{D5CDD505-2E9C-101B-9397-08002B2CF9AE}" pid="3" name="KSOProductBuildVer">
    <vt:lpwstr>2052-12.1.0.16388</vt:lpwstr>
  </property>
</Properties>
</file>