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4" r:id="rId9"/>
    <p:sldId id="260" r:id="rId10"/>
    <p:sldId id="261" r:id="rId11"/>
    <p:sldId id="262" r:id="rId12"/>
    <p:sldId id="26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hyperlink" Target="http://www.tianqiapi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7915500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6-1 http request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节点的使用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57514" y="1615440"/>
            <a:ext cx="7277100" cy="3289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在之前的课程中，我们使用的数据，都是我们提供的或者是个人生成或者制造的，但是在常规的使用中，我们更多的是从网络中或者是项目的后端开发人员给我们的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API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接口中获取数据，此时获取的数据就是动态的数据，这时候就需要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具备可以从网络中获取数据的能力。我们可以使用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http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协议来完成，使用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中的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http request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节点可以获取到从网络或者从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API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接口中获取的数据。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2324100"/>
            <a:ext cx="76454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3470339" y="392824"/>
            <a:ext cx="52514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http request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节点获取实况天气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62300" y="1435100"/>
            <a:ext cx="6096000" cy="635000"/>
          </a:xfrm>
        </p:spPr>
        <p:txBody>
          <a:bodyPr>
            <a:spAutoFit/>
          </a:bodyPr>
          <a:p>
            <a:r>
              <a:rPr u="sng">
                <a:hlinkClick r:id="rId1"/>
              </a:rPr>
              <a:t>免费天气API接口|天气预报接口|全球天气API接口|气象预警|空气质量 (tianqiapi.com)</a:t>
            </a:r>
            <a:endParaRPr u="sng">
              <a:hlinkClick r:id="rId1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414" y="2197100"/>
            <a:ext cx="8877300" cy="3632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3470339" y="392824"/>
            <a:ext cx="525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HTTP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交互的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方法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1385" y="2229485"/>
            <a:ext cx="782955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Http定义了与服务器交互的不同方法，最基本的方法有4种，分别是GET，POST，PUT，DELETE。URL全称是资源描述符，我们可以这样认为：一个URL地址，它用于描述一个网络上的资源，而HTTP中的GET，POST，PUT，DELETE就对应着对这个资源的查，改，增，删4个操作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稻壳儿春秋广告/盗版必究        原创来源：http://chn.docer.com/works?userid=199329941#!/work_time"/>
          <p:cNvSpPr txBox="1"/>
          <p:nvPr/>
        </p:nvSpPr>
        <p:spPr>
          <a:xfrm>
            <a:off x="3470339" y="392824"/>
            <a:ext cx="52514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http request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节点获取实况天气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3097" y="939800"/>
            <a:ext cx="5366127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3470339" y="392824"/>
            <a:ext cx="52514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http request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节点获取实况天气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2833" y="965263"/>
            <a:ext cx="2863248" cy="49276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63" y="2705380"/>
            <a:ext cx="7581900" cy="14473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3470339" y="392824"/>
            <a:ext cx="52514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74190" y="2491740"/>
            <a:ext cx="5245100" cy="13081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获取实况天气或者网络中任意的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API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接口返回的数据，将数据进行拆分，并将数据进行输出，在调试窗口中进行打印。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8850" y="895414"/>
            <a:ext cx="3683089" cy="52720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/>
  <Paragraphs>57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2024-03-19T13:00:17Z</dcterms:created>
  <dcterms:modified xsi:type="dcterms:W3CDTF">2024-03-19T13:00:19Z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4AB28C26ED684C40B236DE52FA067B37_12</vt:lpwstr>
  </property>
  <property fmtid="{D5CDD505-2E9C-101B-9397-08002B2CF9AE}" pid="3" name="KSOProductBuildVer">
    <vt:lpwstr>2052-12.1.0.16388</vt:lpwstr>
  </property>
</Properties>
</file>