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825640" y="1672664"/>
            <a:ext cx="179585" cy="1963829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146175" y="1812925"/>
            <a:ext cx="6555926" cy="1460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5-5 Node-red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上下文数据的使用（一）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1170940" y="158940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2326080" y="16425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5-5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上下文数据的使用（一）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、什么是上下文？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0" y="1587500"/>
            <a:ext cx="10566400" cy="3683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5-5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上下文数据的使用（一）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、什么是上下文？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0" y="1663700"/>
            <a:ext cx="7416800" cy="353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5-5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上下文数据的使用（一）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方法的使用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474736" y="1664073"/>
            <a:ext cx="7245350" cy="29718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在之前的流程中，总是在使用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节点的使用需要</a:t>
            </a:r>
            <a:r>
              <a:rPr lang="zh-CN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新建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一个变量进行使用，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节点在执行完后，这个变量就会</a:t>
            </a:r>
            <a:r>
              <a:rPr lang="zh-CN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丢失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，没有办法将执行后的这个变量的值进行保存，如果需要保存一个变量的话，需要怎么操作呢？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可以借助</a:t>
            </a:r>
            <a:r>
              <a:rPr lang="en-US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对象，它可以被理解为</a:t>
            </a:r>
            <a:r>
              <a:rPr lang="zh-CN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上下文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，或者是</a:t>
            </a:r>
            <a:r>
              <a:rPr lang="zh-CN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语境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，用于保存内存中的数据，这个数据可以</a:t>
            </a:r>
            <a:r>
              <a:rPr lang="zh-CN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持续保存到下一个数据的到来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5-5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上下文数据的使用（一）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687587" y="409989"/>
            <a:ext cx="48196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、通过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方法实现计数器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473388" y="1290917"/>
            <a:ext cx="7245350" cy="15303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因为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方法具有保存变量数据的特性，所以在执行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代码时，使用这个方法，可以将上一次执行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代码的运算结果获取到，从而使用上一次运算的结果再进行本次运算。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354" y="3334124"/>
            <a:ext cx="6502400" cy="21463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9731" y="2390216"/>
            <a:ext cx="2005873" cy="40341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</Words>
  <Application>WPS 演示</Application>
  <PresentationFormat/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2024-03-04T13:47:41Z</dcterms:created>
  <dcterms:modified xsi:type="dcterms:W3CDTF">2024-03-04T13:47:42Z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6507E6CD5C934632B52C4C337B55914A_12</vt:lpwstr>
  </property>
  <property fmtid="{D5CDD505-2E9C-101B-9397-08002B2CF9AE}" pid="3" name="KSOProductBuildVer">
    <vt:lpwstr>2052-12.1.0.16388</vt:lpwstr>
  </property>
</Properties>
</file>