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1" r:id="rId6"/>
    <p:sldId id="262" r:id="rId7"/>
    <p:sldId id="263" r:id="rId8"/>
    <p:sldId id="264" r:id="rId9"/>
    <p:sldId id="265" r:id="rId10"/>
    <p:sldId id="269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5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5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7" name="文本框 11"/>
          <p:cNvSpPr txBox="1"/>
          <p:nvPr/>
        </p:nvSpPr>
        <p:spPr>
          <a:xfrm>
            <a:off x="1146175" y="2327275"/>
            <a:ext cx="791591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4-4 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r>
              <a:rPr lang="en-US" alt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对象</a:t>
            </a:r>
            <a:endParaRPr lang="zh-CN" altLang="en-US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4-3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、对象类型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444688" y="1266638"/>
            <a:ext cx="9302750" cy="5118100"/>
          </a:xfrm>
        </p:spPr>
        <p:txBody>
          <a:bodyPr>
            <a:spAutoFit/>
          </a:bodyPr>
          <a:p>
            <a:pPr marL="342900" indent="-342900">
              <a:lnSpc>
                <a:spcPct val="125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由大括号分隔，括号内部，对象的属性以键值对（属性名和属性值）的形式定义，属性用逗号分隔。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属性名：就是用来描述某种特征或者特点的名字，（又被称作键，key）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属性值：就是这个特征的具体值（又被称作值，value）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let obj={
      属性名1：属性值，
      属性名2：属性值
       ......
}
let obj={
   "name":"张三",
   "age":20
}
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4-3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、对象数据获取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444688" y="1266638"/>
            <a:ext cx="9302750" cy="3784600"/>
          </a:xfrm>
        </p:spPr>
        <p:txBody>
          <a:bodyPr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对象的属性名一般都是字符串格式(还可以是数字格式)，属性值可以是任意类型数据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对象.属性名;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对象[‘属性名’];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let obj={
   "name":"张三",
   "age":20
}
</a:t>
            </a:r>
            <a:r>
              <a:rPr lang="en-US" alt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msg.payload = 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obj.name;
</a:t>
            </a:r>
            <a:r>
              <a:rPr lang="en-US" alt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msg.payload = 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obj["name"]
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4-3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、对象数据新增与修改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444688" y="1266638"/>
            <a:ext cx="9302750" cy="4051300"/>
          </a:xfrm>
        </p:spPr>
        <p:txBody>
          <a:bodyPr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对象的属性名（键）是不允许重复的，之前没有这个属性则为新增，之前有这个属性，则是修改对应的属性值。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如果原来的对象中没有那个属性名，就是新增，如果有就是修改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let obj={
   "name":"张三",
   "age":20
}
obj.name = "李四"
obj.gender = "男"
console.log(obj);
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4-3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、对象数据删除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012" y="1851585"/>
            <a:ext cx="4542491" cy="3746500"/>
          </a:xfrm>
          <a:ln w="12700">
            <a:solidFill>
              <a:srgbClr val="00A3F5">
                <a:alpha val="100000"/>
              </a:srgbClr>
            </a:solidFill>
          </a:ln>
        </p:spPr>
        <p:txBody>
          <a:bodyPr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使用</a:t>
            </a: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delete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彻底删除</a:t>
            </a: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delete 对象[“属性名”]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buNone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let obj = {
            "name": "张三",
            "age": 20
        }
        console.log(obj);
        console.log('删除之后');
        delete obj["name"]
        console.log(obj);
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7787" y="1851585"/>
            <a:ext cx="4865591" cy="3441700"/>
          </a:xfrm>
          <a:ln w="12700">
            <a:solidFill>
              <a:srgbClr val="00A3F5">
                <a:alpha val="100000"/>
              </a:srgbClr>
            </a:solidFill>
            <a:prstDash val="solid"/>
          </a:ln>
        </p:spPr>
        <p:txBody>
          <a:bodyPr>
            <a:spAutoFit/>
          </a:bodyPr>
          <a:p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不删除只让对象中的属性值为空， obj[“属性名”]=null；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let obj = {
            "name": "张三",
            "age": 20
        }
        console.log(obj);
        console.log('赋值null后');
        obj.name = null
        console.log(obj);
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4-3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、对象类型的特点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41176" y="1555814"/>
            <a:ext cx="8566897" cy="3746500"/>
          </a:xfrm>
        </p:spPr>
        <p:txBody>
          <a:bodyPr>
            <a:spAutoFit/>
          </a:bodyPr>
          <a:p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对象的返回值是唯一的，也就是，即使描述相同，他们也是独立的两个值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en-US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let obj1 = {
            age: 18
        };
        let obj2 = {
            age: 18
        };
        let obj3 = obj1;
        console.log(obj1 === obj2); 
        console.log(obj1 === obj3); 
</a:t>
            </a:r>
            <a:endParaRPr lang="en-US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1552</Words>
  <Application>WPS 演示</Application>
  <PresentationFormat/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4</cp:revision>
  <dcterms:created xsi:type="dcterms:W3CDTF">2024-02-01T11:05:00Z</dcterms:created>
  <dcterms:modified xsi:type="dcterms:W3CDTF">2024-02-02T06:03:57Z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97681DD0199D43CE9B0CC59436AAB3DF_12</vt:lpwstr>
  </property>
  <property fmtid="{D5CDD505-2E9C-101B-9397-08002B2CF9AE}" pid="3" name="KSOProductBuildVer">
    <vt:lpwstr>2052-12.1.0.16120</vt:lpwstr>
  </property>
</Properties>
</file>