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8" r:id="rId6"/>
    <p:sldId id="26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 idx="2147483647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4" name="文本框 11"/>
          <p:cNvSpPr txBox="1"/>
          <p:nvPr/>
        </p:nvSpPr>
        <p:spPr>
          <a:xfrm>
            <a:off x="1146175" y="2327275"/>
            <a:ext cx="855345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4-11 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常见循环语句</a:t>
            </a:r>
            <a:r>
              <a:rPr lang="en-US" alt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-while</a:t>
            </a:r>
            <a:r>
              <a:rPr lang="zh-CN" alt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循环</a:t>
            </a:r>
            <a:endParaRPr lang="zh-CN" altLang="en-US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7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8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9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4-10 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常见循环语句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while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循环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877162" y="1294049"/>
            <a:ext cx="8458200" cy="698500"/>
          </a:xfrm>
        </p:spPr>
        <p:txBody>
          <a:bodyPr>
            <a:spAutoFit/>
          </a:bodyPr>
          <a:p>
            <a:r>
              <a:rPr lang="en-US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while </a:t>
            </a: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循环在循环开始之前检查一个条件，只要条件为</a:t>
            </a:r>
            <a:r>
              <a:rPr lang="en-US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 true</a:t>
            </a: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，就重复执行一段代码块。例如：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685547" y="2050982"/>
            <a:ext cx="6096000" cy="1917700"/>
          </a:xfrm>
        </p:spPr>
        <p:txBody>
          <a:bodyPr>
            <a:spAutoFit/>
          </a:bodyPr>
          <a:p>
            <a:r>
              <a:rPr lang="en-US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let i = 0;
while (i &lt; 10) {
  console.log(i);
  i++;
}
</a:t>
            </a:r>
            <a:endParaRPr lang="en-US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104462" y="3636253"/>
            <a:ext cx="8661400" cy="1917700"/>
          </a:xfrm>
        </p:spPr>
        <p:txBody>
          <a:bodyPr>
            <a:spAutoFit/>
          </a:bodyPr>
          <a:p>
            <a:r>
              <a:rPr lang="zh-CN" sz="2000" b="1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优点：</a:t>
            </a:r>
            <a:endParaRPr lang="zh-CN" sz="2000" b="1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algn="thaiDist"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只要条件为 true，就可以一直重复执行循环体，使用灵活；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algn="thaiDist"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代码简单，容易理解。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sz="2000" b="1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缺点:</a:t>
            </a:r>
            <a:endParaRPr lang="zh-CN" sz="2000" b="1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algn="thaiDist"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如果循环条件一直为 true，会导致死循环，可能会造成性能问题；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algn="thaiDist"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循环计数器需要在外部定义，增加了代码量。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3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5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6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7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</Words>
  <Application>WPS 演示</Application>
  <PresentationFormat/>
  <Paragraphs>37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9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1</cp:revision>
  <dcterms:created xsi:type="dcterms:W3CDTF">2024-02-18T13:36:48Z</dcterms:created>
  <dcterms:modified xsi:type="dcterms:W3CDTF">2024-02-18T13:36:48Z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C85F6643223149C089C0D093A60728A5_12</vt:lpwstr>
  </property>
  <property fmtid="{D5CDD505-2E9C-101B-9397-08002B2CF9AE}" pid="3" name="KSOProductBuildVer">
    <vt:lpwstr>2052-12.1.0.16388</vt:lpwstr>
  </property>
</Properties>
</file>