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4"/>
  </p:handoutMasterIdLst>
  <p:sldIdLst>
    <p:sldId id="256" r:id="rId4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90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C076C8D5-A385-445D-9C3F-40C01CF7AC6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286111E3-AEAD-46C1-805B-28E10A1E9A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40CF6D9-3E2C-458C-872D-0FD06CA9801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9652D50-64DA-4ACD-9C27-3B6642BAF5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A90C987C-19F2-4AC9-9787-FDC367E708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2FD4FE8A-E7AA-4362-8D57-A80D59A964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23837576-A124-4599-B780-FE28A0D825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FDB9D9B4-84A6-4D5F-9488-999325459D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90C4CD4-9596-4418-8E2F-331AA5077EC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5412CD91-6F0C-48CC-82A5-04C9EC7610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EBD01540-D3B5-4728-835E-13670AE97C9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1568B0E2-B1FE-45A9-B3D3-C6E2CC6D3C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CEA93E9C-C1DC-4938-ACC4-6866EA13B7C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6EE1E50F-6B46-4F53-80B2-D62BB37AE3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B5A340FA-606F-4AB7-BE19-06C9E1D660E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97C77B83-DA44-4E19-96C4-AFE70A1D33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C9AD1825-C91C-4B4C-85A9-F8B742F4F75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7041CAA0-DF18-4586-89CB-F6927D194B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7A54D3D4-241B-46AC-B04D-EC6ED579E0D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E6FD5CB9-5DB9-46F3-9A27-510A07EF61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EC75DA9-0508-41E2-9B88-A814C0A0BC1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547ABC68-E97A-40D6-9B1C-97EB5D753C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4FC5A489-837A-49AB-B035-42052E4A35D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9D2CE62-62B4-4A29-87EA-2A3B392C3B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4C32F454-2F98-4055-8926-914822B2871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27ECE34-9E2D-4ADA-89C8-3677372B6B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F192719D-E712-4C63-9164-D7BFC33BDDC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CB3FCED3-7D70-411F-B8E7-491B418EA0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32D56A44-A752-4FAC-B687-B3B99A969C2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D9C92CDA-05BC-4C84-8FF8-12EB2932ED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4368800" h="3083564">
                <a:moveTo>
                  <a:pt x="4038600" y="0"/>
                </a:moveTo>
                <a:cubicBezTo>
                  <a:pt x="4220964" y="0"/>
                  <a:pt x="4368800" y="109435"/>
                  <a:pt x="4368800" y="244429"/>
                </a:cubicBezTo>
                <a:lnTo>
                  <a:pt x="4368800" y="2839135"/>
                </a:lnTo>
                <a:cubicBezTo>
                  <a:pt x="4368800" y="2974129"/>
                  <a:pt x="4220964" y="3083564"/>
                  <a:pt x="4038600" y="3083564"/>
                </a:cubicBezTo>
                <a:cubicBezTo>
                  <a:pt x="3856236" y="3083564"/>
                  <a:pt x="3708400" y="2974129"/>
                  <a:pt x="3708400" y="2839135"/>
                </a:cubicBezTo>
                <a:lnTo>
                  <a:pt x="3708400" y="244429"/>
                </a:lnTo>
                <a:cubicBezTo>
                  <a:pt x="3708400" y="109435"/>
                  <a:pt x="3856236" y="0"/>
                  <a:pt x="4038600" y="0"/>
                </a:cubicBezTo>
                <a:close/>
                <a:moveTo>
                  <a:pt x="3090333" y="0"/>
                </a:moveTo>
                <a:cubicBezTo>
                  <a:pt x="3272697" y="0"/>
                  <a:pt x="3420533" y="109435"/>
                  <a:pt x="3420533" y="244429"/>
                </a:cubicBezTo>
                <a:lnTo>
                  <a:pt x="3420533" y="2839135"/>
                </a:lnTo>
                <a:cubicBezTo>
                  <a:pt x="3420533" y="2974129"/>
                  <a:pt x="3272697" y="3083564"/>
                  <a:pt x="3090333" y="3083564"/>
                </a:cubicBezTo>
                <a:cubicBezTo>
                  <a:pt x="2907969" y="3083564"/>
                  <a:pt x="2760133" y="2974129"/>
                  <a:pt x="2760133" y="2839135"/>
                </a:cubicBezTo>
                <a:lnTo>
                  <a:pt x="2760133" y="244429"/>
                </a:lnTo>
                <a:cubicBezTo>
                  <a:pt x="2760133" y="109435"/>
                  <a:pt x="2907969" y="0"/>
                  <a:pt x="3090333" y="0"/>
                </a:cubicBezTo>
                <a:close/>
                <a:moveTo>
                  <a:pt x="2142067" y="0"/>
                </a:moveTo>
                <a:cubicBezTo>
                  <a:pt x="2324431" y="0"/>
                  <a:pt x="2472267" y="109435"/>
                  <a:pt x="2472267" y="244429"/>
                </a:cubicBezTo>
                <a:lnTo>
                  <a:pt x="2472267" y="2839135"/>
                </a:lnTo>
                <a:cubicBezTo>
                  <a:pt x="2472267" y="2974129"/>
                  <a:pt x="2324431" y="3083564"/>
                  <a:pt x="2142067" y="3083564"/>
                </a:cubicBezTo>
                <a:cubicBezTo>
                  <a:pt x="1959703" y="3083564"/>
                  <a:pt x="1811867" y="2974129"/>
                  <a:pt x="1811867" y="2839135"/>
                </a:cubicBezTo>
                <a:lnTo>
                  <a:pt x="1811867" y="244429"/>
                </a:lnTo>
                <a:cubicBezTo>
                  <a:pt x="1811867" y="109435"/>
                  <a:pt x="1959703" y="0"/>
                  <a:pt x="2142067" y="0"/>
                </a:cubicBezTo>
                <a:close/>
                <a:moveTo>
                  <a:pt x="1278467" y="0"/>
                </a:moveTo>
                <a:cubicBezTo>
                  <a:pt x="1460831" y="0"/>
                  <a:pt x="1608667" y="109435"/>
                  <a:pt x="1608667" y="244429"/>
                </a:cubicBezTo>
                <a:lnTo>
                  <a:pt x="1608667" y="2839135"/>
                </a:lnTo>
                <a:cubicBezTo>
                  <a:pt x="1608667" y="2974129"/>
                  <a:pt x="1460831" y="3083564"/>
                  <a:pt x="1278467" y="3083564"/>
                </a:cubicBezTo>
                <a:cubicBezTo>
                  <a:pt x="1096103" y="3083564"/>
                  <a:pt x="948267" y="2974129"/>
                  <a:pt x="948267" y="2839135"/>
                </a:cubicBezTo>
                <a:lnTo>
                  <a:pt x="948267" y="244429"/>
                </a:lnTo>
                <a:cubicBezTo>
                  <a:pt x="948267" y="109435"/>
                  <a:pt x="1096103" y="0"/>
                  <a:pt x="1278467" y="0"/>
                </a:cubicBezTo>
                <a:close/>
                <a:moveTo>
                  <a:pt x="330200" y="0"/>
                </a:moveTo>
                <a:cubicBezTo>
                  <a:pt x="512564" y="0"/>
                  <a:pt x="660400" y="109435"/>
                  <a:pt x="660400" y="244429"/>
                </a:cubicBezTo>
                <a:lnTo>
                  <a:pt x="660400" y="2839135"/>
                </a:lnTo>
                <a:cubicBezTo>
                  <a:pt x="660400" y="2974129"/>
                  <a:pt x="512564" y="3083564"/>
                  <a:pt x="330200" y="3083564"/>
                </a:cubicBezTo>
                <a:cubicBezTo>
                  <a:pt x="147836" y="3083564"/>
                  <a:pt x="0" y="2974129"/>
                  <a:pt x="0" y="2839135"/>
                </a:cubicBezTo>
                <a:lnTo>
                  <a:pt x="0" y="244429"/>
                </a:lnTo>
                <a:cubicBezTo>
                  <a:pt x="0" y="109435"/>
                  <a:pt x="147836" y="0"/>
                  <a:pt x="3302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lvl="0" indent="0" algn="ctr">
              <a:buNone/>
              <a:defRPr sz="1080">
                <a:solidFill>
                  <a:srgbClr val="7F7F7F"/>
                </a:solidFill>
                <a:latin typeface="Lato Regular"/>
              </a:defRPr>
            </a:lvl1pPr>
          </a:lstStyle>
          <a:p>
            <a:endParaRPr lang="en-US" alt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</a:defRPr>
            </a:lvl1pPr>
          </a:lstStyle>
          <a:p>
            <a:pPr lvl="0"/>
            <a:r>
              <a:rPr lang="es-ES_tradnl" altLang="es-ES_tradnl"/>
              <a:t>TITLE HERE</a:t>
            </a:r>
            <a:endParaRPr lang="es-ES_tradnl" alt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</a:defRPr>
            </a:lvl1pPr>
          </a:lstStyle>
          <a:p>
            <a:pPr lvl="0"/>
            <a:r>
              <a:rPr lang="es-ES_tradnl" altLang="es-ES_tradnl"/>
              <a:t>Ultimate</a:t>
            </a:r>
            <a:r>
              <a:rPr lang="es-ES_tradnl" altLang="es-ES_tradnl"/>
              <a:t> </a:t>
            </a:r>
            <a:r>
              <a:rPr lang="es-ES_tradnl" altLang="es-ES_tradnl"/>
              <a:t>Powerpoint</a:t>
            </a:r>
            <a:r>
              <a:rPr lang="es-ES_tradnl" altLang="es-ES_tradnl"/>
              <a:t> </a:t>
            </a:r>
            <a:r>
              <a:rPr lang="es-ES_tradnl" altLang="es-ES_tradnl"/>
              <a:t>Template</a:t>
            </a:r>
            <a:endParaRPr lang="es-ES_tradnl" alt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lv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</a:defRPr>
            </a:lvl1pPr>
          </a:lstStyle>
          <a:p>
            <a:pPr lvl="0"/>
            <a:r>
              <a:rPr lang="en-US" altLang="en-US"/>
              <a:t>Lorem</a:t>
            </a:r>
            <a:r>
              <a:rPr lang="en-US" altLang="en-US"/>
              <a:t> </a:t>
            </a:r>
            <a:r>
              <a:rPr lang="en-US" altLang="en-US"/>
              <a:t>ipsum</a:t>
            </a:r>
            <a:r>
              <a:rPr lang="en-US" altLang="en-US"/>
              <a:t> dolor sit </a:t>
            </a:r>
            <a:r>
              <a:rPr lang="en-US" altLang="en-US"/>
              <a:t>amet</a:t>
            </a:r>
            <a:r>
              <a:rPr lang="en-US" altLang="en-US"/>
              <a:t>, </a:t>
            </a:r>
            <a:r>
              <a:rPr lang="en-US" altLang="en-US"/>
              <a:t>consectetur</a:t>
            </a:r>
            <a:r>
              <a:rPr lang="en-US" altLang="en-US"/>
              <a:t> </a:t>
            </a:r>
            <a:r>
              <a:rPr lang="en-US" altLang="en-US"/>
              <a:t>adipiscing</a:t>
            </a:r>
            <a:r>
              <a:rPr lang="en-US" altLang="en-US"/>
              <a:t> </a:t>
            </a:r>
            <a:r>
              <a:rPr lang="en-US" altLang="en-US"/>
              <a:t>elit</a:t>
            </a:r>
            <a:r>
              <a:rPr lang="en-US" altLang="en-US"/>
              <a:t>. </a:t>
            </a:r>
            <a:r>
              <a:rPr lang="en-US" altLang="en-US"/>
              <a:t>Fusce</a:t>
            </a:r>
            <a:r>
              <a:rPr lang="en-US" altLang="en-US"/>
              <a:t> </a:t>
            </a:r>
            <a:r>
              <a:rPr lang="en-US" altLang="en-US"/>
              <a:t>diam</a:t>
            </a:r>
            <a:r>
              <a:rPr lang="en-US" altLang="en-US"/>
              <a:t> </a:t>
            </a:r>
            <a:r>
              <a:rPr lang="en-US" altLang="en-US"/>
              <a:t>tortor</a:t>
            </a:r>
            <a:r>
              <a:rPr lang="en-US" altLang="en-US"/>
              <a:t>, </a:t>
            </a:r>
            <a:r>
              <a:rPr lang="en-US" altLang="en-US"/>
              <a:t>mattis</a:t>
            </a:r>
            <a:r>
              <a:rPr lang="en-US" altLang="en-US"/>
              <a:t> </a:t>
            </a:r>
            <a:r>
              <a:rPr lang="en-US" altLang="en-US"/>
              <a:t>quis</a:t>
            </a:r>
            <a:r>
              <a:rPr lang="en-US" altLang="en-US"/>
              <a:t> </a:t>
            </a:r>
            <a:r>
              <a:rPr lang="en-US" altLang="en-US"/>
              <a:t>dapibus</a:t>
            </a:r>
            <a:r>
              <a:rPr lang="en-US" altLang="en-US"/>
              <a:t> vitae, </a:t>
            </a:r>
            <a:r>
              <a:rPr lang="en-US" altLang="en-US"/>
              <a:t>euismod</a:t>
            </a:r>
            <a:r>
              <a:rPr lang="en-US" altLang="en-US"/>
              <a:t> non </a:t>
            </a:r>
            <a:r>
              <a:rPr lang="en-US" altLang="en-US"/>
              <a:t>purus</a:t>
            </a:r>
            <a:r>
              <a:rPr lang="en-US" altLang="en-US"/>
              <a:t>. Maecenas </a:t>
            </a:r>
            <a:r>
              <a:rPr lang="en-US" altLang="en-US"/>
              <a:t>ut</a:t>
            </a:r>
            <a:r>
              <a:rPr lang="en-US" altLang="en-US"/>
              <a:t> lacus </a:t>
            </a:r>
            <a:r>
              <a:rPr lang="en-US" altLang="en-US"/>
              <a:t>nec</a:t>
            </a:r>
            <a:r>
              <a:rPr lang="en-US" altLang="en-US"/>
              <a:t> </a:t>
            </a:r>
            <a:r>
              <a:rPr lang="en-US" altLang="en-US"/>
              <a:t>mauris</a:t>
            </a:r>
            <a:r>
              <a:rPr lang="en-US" altLang="en-US"/>
              <a:t> </a:t>
            </a:r>
            <a:r>
              <a:rPr lang="en-US" altLang="en-US"/>
              <a:t>feugiat</a:t>
            </a:r>
            <a:r>
              <a:rPr lang="en-US" altLang="en-US"/>
              <a:t> </a:t>
            </a:r>
            <a:r>
              <a:rPr lang="en-US" altLang="en-US"/>
              <a:t>tristique</a:t>
            </a:r>
            <a:r>
              <a:rPr lang="en-US" altLang="en-US"/>
              <a:t>.</a:t>
            </a: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12965B04-6BF4-44CE-94A3-69ACC7FE178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C0F114B6-8ED7-4C97-9627-4CA3B6286B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B72D8A0-B39F-4AC9-9F0A-2154AB290C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AF7FE598-1770-4D1C-9CAE-65F410BA96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7C4FEAA0-04FF-492B-80A2-A85656FA65D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12FBA7E4-D6E5-4B83-B563-E064A44D86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5813FCD1-EACE-4839-950E-1DFA13E4447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451788C5-08AC-4685-B89E-4F9FD9D4EF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D13605A0-7690-491A-93CB-0DC0EA2A303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783D6A3C-F109-4ECC-9E3B-BBAB457EFA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FE2ECB77-E8BB-40F9-BC87-5A270ADEB37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EFDD153A-1DD4-4550-BC85-671CF5D530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/>
          <a:p>
            <a:fld id="{49E70E87-60CD-442F-9677-EB93CF037AD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591BD2E4-9863-431D-AFF5-5CFCC2F670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84022-846E-4033-9ECE-57BBF3CFA8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71DE7-1AA4-42E1-85BF-273D1E6CB2B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45C91-E58F-475D-AE12-6BB304E83FE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9413-3EC2-4FB8-BB60-C6083F7C5A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hyperlink" Target="https://nodered.org/" TargetMode="Externa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png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png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hyperlink" Target="https://nodejs.org/en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327275"/>
            <a:ext cx="8675484" cy="78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en-US" altLang="en-US" sz="4500" b="1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1-3 </a:t>
            </a:r>
            <a:r>
              <a:rPr lang="zh-CN" altLang="zh-CN" sz="4500" b="1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基于</a:t>
            </a:r>
            <a:r>
              <a:rPr lang="en-US" altLang="en-US" sz="4500" b="1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Windows</a:t>
            </a:r>
            <a:r>
              <a:rPr lang="zh-CN" altLang="zh-CN" sz="4500" b="1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安装</a:t>
            </a:r>
            <a:r>
              <a:rPr lang="en-US" altLang="en-US" sz="4500" b="1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4500" b="1">
              <a:ln w="9525">
                <a:solidFill>
                  <a:srgbClr val="000000"/>
                </a:solidFill>
              </a:ln>
              <a:solidFill>
                <a:srgbClr val="000000"/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000" b="0" i="0" strike="noStrike" spc="0" baseline="0">
                <a:ln>
                  <a:noFill/>
                </a:ln>
                <a:solidFill>
                  <a:srgbClr val="3B3838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altLang="zh-CN" sz="2000" b="0" i="0" strike="noStrike" spc="0" baseline="0">
              <a:ln>
                <a:noFill/>
              </a:ln>
              <a:solidFill>
                <a:srgbClr val="3B3838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START</a:t>
            </a:r>
            <a:endParaRPr lang="en-US" altLang="zh-CN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en-US" sz="2800" b="1">
                <a:solidFill>
                  <a:srgbClr val="3B3838"/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800" b="1">
                <a:solidFill>
                  <a:srgbClr val="3B3838"/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altLang="zh-CN" sz="2800" b="1">
              <a:solidFill>
                <a:srgbClr val="3B383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npm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更换国内源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0">
            <a:off x="4358086" y="1910917"/>
            <a:ext cx="3314061" cy="3036293"/>
            <a:chOff x="4329351" y="1618717"/>
            <a:chExt cx="3314061" cy="3036293"/>
          </a:xfrm>
        </p:grpSpPr>
        <p:sp>
          <p:nvSpPr>
            <p:cNvPr id="11" name="文本框 10"/>
            <p:cNvSpPr txBox="1"/>
            <p:nvPr/>
          </p:nvSpPr>
          <p:spPr>
            <a:xfrm>
              <a:off x="4779527" y="2014865"/>
              <a:ext cx="1316472" cy="2730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/>
              <a:r>
                <a:rPr lang="zh-CN" altLang="zh-CN" sz="1200">
                  <a:solidFill>
                    <a:srgbClr val="404040"/>
                  </a:solidFill>
                  <a:latin typeface="黑体" panose="02010609060101010101" charset="-122"/>
                  <a:ea typeface="黑体" panose="02010609060101010101" charset="-122"/>
                </a:rPr>
                <a:t>两个快的镜像源</a:t>
              </a:r>
              <a:endParaRPr lang="zh-CN" altLang="zh-CN" sz="1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79527" y="2630445"/>
              <a:ext cx="2486930" cy="4572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l"/>
              <a:r>
                <a:rPr lang="en-US" altLang="en-US" sz="12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npm config set registry https</a:t>
              </a:r>
              <a:r>
                <a:rPr lang="en-US" altLang="en-US" sz="1200">
                  <a:solidFill>
                    <a:srgbClr val="67CD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://</a:t>
              </a:r>
              <a:r>
                <a:rPr lang="en-US" altLang="en-US" sz="12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registry.npmmirror.com</a:t>
              </a:r>
              <a:endParaRPr lang="en-US" altLang="en-US" sz="1200">
                <a:solidFill>
                  <a:srgbClr val="CCCCCC"/>
                </a:solidFill>
                <a:highlight>
                  <a:srgbClr val="2D2D2D"/>
                </a:highligh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9527" y="3262607"/>
              <a:ext cx="2562917" cy="4572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l"/>
              <a:r>
                <a:rPr lang="en-US" altLang="en-US" sz="12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npm config set registry https</a:t>
              </a:r>
              <a:r>
                <a:rPr lang="en-US" altLang="en-US" sz="1200">
                  <a:solidFill>
                    <a:srgbClr val="67CD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://</a:t>
              </a:r>
              <a:r>
                <a:rPr lang="en-US" altLang="en-US" sz="12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registry.npm.taobao.org</a:t>
              </a:r>
              <a:endParaRPr lang="en-US" altLang="en-US" sz="1200">
                <a:solidFill>
                  <a:srgbClr val="CCCCCC"/>
                </a:solidFill>
                <a:highlight>
                  <a:srgbClr val="2D2D2D"/>
                </a:highligh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329351" y="1618717"/>
              <a:ext cx="3314061" cy="3036293"/>
            </a:xfrm>
            <a:prstGeom prst="roundRect">
              <a:avLst/>
            </a:prstGeom>
            <a:noFill/>
            <a:ln w="12700">
              <a:solidFill>
                <a:srgbClr val="00A3F5"/>
              </a:solidFill>
              <a:prstDash val="solid"/>
              <a:miter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" name="组合 14"/>
          <p:cNvGrpSpPr/>
          <p:nvPr/>
        </p:nvGrpSpPr>
        <p:grpSpPr>
          <a:xfrm rot="0">
            <a:off x="8052190" y="1910917"/>
            <a:ext cx="3563094" cy="3036293"/>
            <a:chOff x="8042612" y="1340898"/>
            <a:chExt cx="3563094" cy="3036293"/>
          </a:xfrm>
        </p:grpSpPr>
        <p:sp>
          <p:nvSpPr>
            <p:cNvPr id="16" name="文本框 15"/>
            <p:cNvSpPr txBox="1"/>
            <p:nvPr/>
          </p:nvSpPr>
          <p:spPr>
            <a:xfrm>
              <a:off x="8632204" y="2060327"/>
              <a:ext cx="1067438" cy="2730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/>
              <a:r>
                <a:rPr lang="zh-CN" altLang="zh-CN" sz="1200">
                  <a:solidFill>
                    <a:srgbClr val="404040"/>
                  </a:solidFill>
                  <a:latin typeface="黑体" panose="02010609060101010101" charset="-122"/>
                  <a:ea typeface="黑体" panose="02010609060101010101" charset="-122"/>
                </a:rPr>
                <a:t>还原默认源</a:t>
              </a:r>
              <a:endParaRPr lang="zh-CN" altLang="zh-CN" sz="1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32204" y="2557968"/>
              <a:ext cx="2973503" cy="4572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l"/>
              <a:r>
                <a:rPr lang="en-US" altLang="en-US" sz="12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npm config set registry https</a:t>
              </a:r>
              <a:r>
                <a:rPr lang="en-US" altLang="en-US" sz="1200">
                  <a:solidFill>
                    <a:srgbClr val="67CD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://</a:t>
              </a:r>
              <a:r>
                <a:rPr lang="en-US" altLang="en-US" sz="12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registry.npmjs.org</a:t>
              </a:r>
              <a:endParaRPr lang="en-US" altLang="en-US" sz="1200">
                <a:solidFill>
                  <a:srgbClr val="CCCCCC"/>
                </a:solidFill>
                <a:highlight>
                  <a:srgbClr val="2D2D2D"/>
                </a:highligh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8042612" y="1340899"/>
              <a:ext cx="3314062" cy="3036293"/>
            </a:xfrm>
            <a:prstGeom prst="roundRect">
              <a:avLst/>
            </a:prstGeom>
            <a:noFill/>
            <a:ln w="12700">
              <a:solidFill>
                <a:srgbClr val="00A3F5"/>
              </a:solidFill>
              <a:prstDash val="solid"/>
              <a:miter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9" name="组合 18"/>
          <p:cNvGrpSpPr/>
          <p:nvPr/>
        </p:nvGrpSpPr>
        <p:grpSpPr>
          <a:xfrm rot="0">
            <a:off x="637050" y="1910917"/>
            <a:ext cx="3314061" cy="3036293"/>
            <a:chOff x="637049" y="1112299"/>
            <a:chExt cx="3314061" cy="3036293"/>
          </a:xfrm>
        </p:grpSpPr>
        <p:sp>
          <p:nvSpPr>
            <p:cNvPr id="20" name="文本框 19"/>
            <p:cNvSpPr txBox="1"/>
            <p:nvPr/>
          </p:nvSpPr>
          <p:spPr>
            <a:xfrm>
              <a:off x="1089263" y="1878340"/>
              <a:ext cx="1996525" cy="2730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/>
              <a:r>
                <a:rPr lang="zh-CN" altLang="zh-CN" sz="1200">
                  <a:solidFill>
                    <a:srgbClr val="404040"/>
                  </a:solidFill>
                  <a:latin typeface="黑体" panose="02010609060101010101" charset="-122"/>
                  <a:ea typeface="黑体" panose="02010609060101010101" charset="-122"/>
                </a:rPr>
                <a:t>查看当前的镜像源。</a:t>
              </a:r>
              <a:endParaRPr lang="zh-CN" altLang="zh-CN" sz="1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89263" y="2481768"/>
              <a:ext cx="2523326" cy="3048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l"/>
              <a:r>
                <a:rPr lang="en-US" altLang="en-US" sz="14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npm config </a:t>
              </a:r>
              <a:r>
                <a:rPr lang="en-US" altLang="en-US" sz="1400">
                  <a:solidFill>
                    <a:srgbClr val="CC99CD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get</a:t>
              </a:r>
              <a:r>
                <a:rPr lang="en-US" altLang="en-US" sz="1400">
                  <a:solidFill>
                    <a:srgbClr val="CCCCCC"/>
                  </a:solidFill>
                  <a:highlight>
                    <a:srgbClr val="2D2D2D"/>
                  </a:highlight>
                  <a:latin typeface="黑体" panose="02010609060101010101" charset="-122"/>
                  <a:ea typeface="黑体" panose="02010609060101010101" charset="-122"/>
                </a:rPr>
                <a:t> registry</a:t>
              </a:r>
              <a:endParaRPr lang="en-US" altLang="en-US" sz="1400">
                <a:solidFill>
                  <a:srgbClr val="CCCCCC"/>
                </a:solidFill>
                <a:highlight>
                  <a:srgbClr val="2D2D2D"/>
                </a:highligh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637050" y="1112299"/>
              <a:ext cx="3314062" cy="3036293"/>
            </a:xfrm>
            <a:prstGeom prst="roundRect">
              <a:avLst/>
            </a:prstGeom>
            <a:noFill/>
            <a:ln w="12700">
              <a:solidFill>
                <a:srgbClr val="00A3F5"/>
              </a:solidFill>
              <a:prstDash val="solid"/>
              <a:miter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849" y="2085843"/>
            <a:ext cx="7250302" cy="24724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1943164"/>
            <a:ext cx="5067300" cy="2971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219" y="2396132"/>
            <a:ext cx="5132832" cy="206586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639830" y="3244914"/>
            <a:ext cx="6096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/>
              <a:t>输入</a:t>
            </a:r>
            <a:r>
              <a:rPr lang="en-US" altLang="en-US">
                <a:hlinkClick r:id="rId2"/>
              </a:rPr>
              <a:t>https://nodered.org/</a:t>
            </a:r>
            <a:endParaRPr lang="en-US" altLang="en-US">
              <a:hlinkClick r:id="rId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228" y="2426920"/>
            <a:ext cx="7337277" cy="200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7207" y="2065047"/>
            <a:ext cx="7900961" cy="22023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3110" y="1920875"/>
            <a:ext cx="10353675" cy="2517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、运行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7315" y="1155700"/>
            <a:ext cx="9794875" cy="5124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、打开浏览器输入地址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2499" y="4337007"/>
            <a:ext cx="5232400" cy="787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123" y="1573576"/>
            <a:ext cx="8466075" cy="2097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编辑器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0405" y="1326456"/>
            <a:ext cx="9260215" cy="4205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35625" h="3935730">
                <a:moveTo>
                  <a:pt x="0" y="3935730"/>
                </a:moveTo>
                <a:lnTo>
                  <a:pt x="3642847" y="0"/>
                </a:lnTo>
                <a:lnTo>
                  <a:pt x="5635625" y="1884238"/>
                </a:lnTo>
                <a:lnTo>
                  <a:pt x="3773686" y="3918476"/>
                </a:lnTo>
                <a:lnTo>
                  <a:pt x="0" y="3935730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486525" h="5903595">
                <a:moveTo>
                  <a:pt x="0" y="9371"/>
                </a:moveTo>
                <a:lnTo>
                  <a:pt x="6486525" y="0"/>
                </a:lnTo>
                <a:cubicBezTo>
                  <a:pt x="6485499" y="1396248"/>
                  <a:pt x="6474858" y="4507347"/>
                  <a:pt x="6473833" y="5903595"/>
                </a:cubicBezTo>
                <a:lnTo>
                  <a:pt x="0" y="937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0325" h="3811395">
                <a:moveTo>
                  <a:pt x="8216" y="3142809"/>
                </a:moveTo>
                <a:lnTo>
                  <a:pt x="3108365" y="0"/>
                </a:lnTo>
                <a:lnTo>
                  <a:pt x="3130325" y="566909"/>
                </a:lnTo>
                <a:lnTo>
                  <a:pt x="0" y="3811395"/>
                </a:lnTo>
                <a:lnTo>
                  <a:pt x="8216" y="3142809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vert="horz" wrap="square" lIns="91440" tIns="45720" rIns="91440" bIns="45720" numCol="1" spcCol="0" anchor="ctr" anchorCtr="0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6944" h="429242">
                <a:moveTo>
                  <a:pt x="184362" y="0"/>
                </a:moveTo>
                <a:lnTo>
                  <a:pt x="184368" y="1"/>
                </a:lnTo>
                <a:lnTo>
                  <a:pt x="1178887" y="1"/>
                </a:lnTo>
                <a:lnTo>
                  <a:pt x="1178887" y="434"/>
                </a:lnTo>
                <a:lnTo>
                  <a:pt x="1182582" y="0"/>
                </a:lnTo>
                <a:cubicBezTo>
                  <a:pt x="1284402" y="0"/>
                  <a:pt x="1366944" y="96089"/>
                  <a:pt x="1366944" y="214620"/>
                </a:cubicBezTo>
                <a:cubicBezTo>
                  <a:pt x="1366944" y="333152"/>
                  <a:pt x="1284402" y="429240"/>
                  <a:pt x="1182582" y="429240"/>
                </a:cubicBezTo>
                <a:lnTo>
                  <a:pt x="1178887" y="428807"/>
                </a:lnTo>
                <a:lnTo>
                  <a:pt x="1178887" y="429242"/>
                </a:lnTo>
                <a:lnTo>
                  <a:pt x="184362" y="429242"/>
                </a:lnTo>
                <a:lnTo>
                  <a:pt x="184362" y="429240"/>
                </a:lnTo>
                <a:cubicBezTo>
                  <a:pt x="82542" y="429240"/>
                  <a:pt x="0" y="333152"/>
                  <a:pt x="0" y="214620"/>
                </a:cubicBezTo>
                <a:cubicBezTo>
                  <a:pt x="0" y="96089"/>
                  <a:pt x="82542" y="0"/>
                  <a:pt x="184362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800" b="0" i="0" u="none" strike="noStrike" kern="1200" spc="0" baseline="0">
                <a:ln>
                  <a:noFill/>
                </a:ln>
                <a:solidFill>
                  <a:srgbClr val="FFFFFF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END</a:t>
            </a:r>
            <a:endParaRPr lang="en-US" altLang="en-US" sz="1800" b="0" i="0" u="none" strike="noStrike" kern="1200" spc="0" baseline="0">
              <a:ln>
                <a:noFill/>
              </a:ln>
              <a:solidFill>
                <a:srgbClr val="FFFFFF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、下载安装包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081" y="2155382"/>
            <a:ext cx="4580913" cy="23844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82360" y="3089498"/>
            <a:ext cx="6096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/>
              <a:t>输入</a:t>
            </a:r>
            <a:r>
              <a:rPr lang="en-US" altLang="en-US">
                <a:hlinkClick r:id="rId2"/>
              </a:rPr>
              <a:t>https://nodejs.org/en</a:t>
            </a:r>
            <a:endParaRPr lang="en-US" altLang="en-US">
              <a:hlinkClick r:id="rId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、下载安装包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49" y="2165094"/>
            <a:ext cx="4951462" cy="25279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684" y="1609140"/>
            <a:ext cx="5717900" cy="32262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050" y="2423004"/>
            <a:ext cx="1574800" cy="218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0978" y="1732138"/>
            <a:ext cx="4185750" cy="3393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130" y="1732138"/>
            <a:ext cx="4189892" cy="3393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1895" y="1625636"/>
            <a:ext cx="4323841" cy="32906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020" y="1625636"/>
            <a:ext cx="4216406" cy="32906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525" y="1569839"/>
            <a:ext cx="4917876" cy="35813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098" y="1608891"/>
            <a:ext cx="4796698" cy="35423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、安装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Node.js</a:t>
            </a:r>
            <a:endParaRPr lang="en-US" altLang="en-US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555" y="1523397"/>
            <a:ext cx="4796922" cy="36771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999" y="1523397"/>
            <a:ext cx="5175498" cy="39811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5230" y="1868436"/>
            <a:ext cx="3341862" cy="3291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npm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t="23695" b="25718"/>
          <a:stretch>
            <a:fillRect/>
          </a:stretch>
        </p:blipFill>
        <p:spPr>
          <a:xfrm>
            <a:off x="1316153" y="2317289"/>
            <a:ext cx="3848496" cy="19138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19530" y="2787714"/>
            <a:ext cx="3175000" cy="641350"/>
          </a:xfrm>
          <a:prstGeom prst="rect">
            <a:avLst/>
          </a:prstGeom>
        </p:spPr>
        <p:txBody>
          <a:bodyPr vert="horz">
            <a:spAutoFit/>
          </a:bodyPr>
          <a:lstStyle/>
          <a:p>
            <a:pPr lvl="0"/>
            <a:r>
              <a:rPr lang="zh-CN" altLang="zh-CN" sz="12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rPr>
              <a:t>NPMr是一个NodeJS包管理和分发工具，已经成为了</a:t>
            </a:r>
            <a:r>
              <a:rPr lang="zh-CN" altLang="zh-CN" sz="1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非官方</a:t>
            </a:r>
            <a:r>
              <a:rPr lang="zh-CN" altLang="zh-CN" sz="12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rPr>
              <a:t>的发布Node模块（包）的标准。</a:t>
            </a:r>
            <a:endParaRPr lang="zh-CN" altLang="zh-CN" sz="1200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www.51zxw.net   版权所有 盗版必究</a:t>
            </a:r>
            <a:endParaRPr lang="en-US" altLang="zh-CN" sz="1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3810635" y="407035"/>
            <a:ext cx="4572000" cy="463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en-US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npm</a:t>
            </a:r>
            <a:r>
              <a:rPr lang="zh-CN" altLang="zh-CN" sz="2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简介</a:t>
            </a:r>
            <a:endParaRPr lang="zh-CN" altLang="zh-CN" sz="2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3951111" y="874395"/>
            <a:ext cx="429260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lvl="1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lvl="2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lvl="3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lvl="4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/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1-3 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基于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Windows</a:t>
            </a:r>
            <a:r>
              <a:rPr lang="zh-CN" altLang="zh-CN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安装</a:t>
            </a:r>
            <a:r>
              <a:rPr lang="en-US" altLang="en-US" sz="1000">
                <a:solidFill>
                  <a:srgbClr val="26262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Node-red</a:t>
            </a:r>
            <a:endParaRPr lang="en-US" altLang="en-US" sz="1000">
              <a:solidFill>
                <a:srgbClr val="26262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838" y="1617156"/>
            <a:ext cx="9270645" cy="3745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1410</Words>
  <Application>WPS 演示</Application>
  <PresentationFormat>宽屏</PresentationFormat>
  <Paragraphs>142</Paragraphs>
  <Slides>19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等线 Light</vt:lpstr>
      <vt:lpstr>等线</vt:lpstr>
      <vt:lpstr>Lato Regular</vt:lpstr>
      <vt:lpstr>Lato</vt:lpstr>
      <vt:lpstr>Lato Hairline</vt:lpstr>
      <vt:lpstr>Lato Light</vt:lpstr>
      <vt:lpstr>黑体</vt:lpstr>
      <vt:lpstr>微软雅黑</vt:lpstr>
      <vt:lpstr>Arial Unicode MS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creator/>
  <cp:lastModifiedBy>没有权限查看该用户名</cp:lastModifiedBy>
  <cp:revision>40</cp:revision>
  <dcterms:created xsi:type="dcterms:W3CDTF">2018-11-29T02:18:00Z</dcterms:created>
  <dcterms:modified xsi:type="dcterms:W3CDTF">2024-02-22T12:49:14Z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D8B4AF504C3140AB89B13235818B3B20_12</vt:lpwstr>
  </property>
</Properties>
</file>