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0"/>
  </p:handout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90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2B03DAF5-6521-44BF-8FAE-E62CAF92448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01F61BA-AAB6-486A-9E9F-59BD31A7CA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9E80AEA-BC8C-4CE1-AE38-05808CD8774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6213441B-063D-4726-852C-29D4C9E538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B3D85A0-8BAA-478C-A274-E0AE5AD1AF4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8B1A1953-951A-4171-807A-8A586A1179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714AAAA-3830-4627-9DF0-AF0AB25838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02E7FC4B-ACEC-4303-A72B-7811FFED4D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02CE1FE-0123-49AE-8BE3-03974B36EE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B24F4994-D21B-4250-9D24-461B610845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314214D1-6128-4C7C-81EC-164C6208B6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F84EE6A-DE92-437B-89DC-D8115171E5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88562C82-13A5-45FF-ABD0-D1279014D04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64AECC54-8746-4673-9EBA-8506C11D57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6167AAB5-2BD9-4D8E-92E0-57472DCAAA1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136C1D9A-A830-41AD-A19A-89F8E02FBE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F4AD130-E115-4BA1-B26D-29C32FCA529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3BA6634-1A9C-4903-B82E-175427BFC1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4B61562-E771-48B8-A6FF-70B9CA075A0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461667F0-462B-4CA9-8C8F-31CDCE3724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CC553C6-0B63-4D57-88B4-0B115E465E1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4C20BB1A-A7AE-451F-912B-A12C86219E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60CA881D-E6B5-4107-ACA4-F21C2AE730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479812A-C9DC-497F-937C-C9EE845016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8972ABF3-55D4-42AA-BB76-866017FEE15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6E0A8C73-B88D-4464-8AC0-EC1220C8E5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B79A54B5-8379-4DD2-B97E-8007C09119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48F61F3-07E8-4D13-BBAD-085EB3A1FF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AAAA186D-E445-4166-BBD3-91D7695DDB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FB369E0-0315-412C-8BE1-BCF4E2EFC7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4368800" h="3083564">
                <a:moveTo>
                  <a:pt x="4038600" y="0"/>
                </a:moveTo>
                <a:cubicBezTo>
                  <a:pt x="4220964" y="0"/>
                  <a:pt x="4368800" y="109435"/>
                  <a:pt x="4368800" y="244429"/>
                </a:cubicBezTo>
                <a:lnTo>
                  <a:pt x="4368800" y="2839135"/>
                </a:lnTo>
                <a:cubicBezTo>
                  <a:pt x="4368800" y="2974129"/>
                  <a:pt x="4220964" y="3083564"/>
                  <a:pt x="4038600" y="3083564"/>
                </a:cubicBezTo>
                <a:cubicBezTo>
                  <a:pt x="3856236" y="3083564"/>
                  <a:pt x="3708400" y="2974129"/>
                  <a:pt x="3708400" y="2839135"/>
                </a:cubicBezTo>
                <a:lnTo>
                  <a:pt x="3708400" y="244429"/>
                </a:lnTo>
                <a:cubicBezTo>
                  <a:pt x="3708400" y="109435"/>
                  <a:pt x="3856236" y="0"/>
                  <a:pt x="4038600" y="0"/>
                </a:cubicBezTo>
                <a:close/>
                <a:moveTo>
                  <a:pt x="3090333" y="0"/>
                </a:moveTo>
                <a:cubicBezTo>
                  <a:pt x="3272697" y="0"/>
                  <a:pt x="3420533" y="109435"/>
                  <a:pt x="3420533" y="244429"/>
                </a:cubicBezTo>
                <a:lnTo>
                  <a:pt x="3420533" y="2839135"/>
                </a:lnTo>
                <a:cubicBezTo>
                  <a:pt x="3420533" y="2974129"/>
                  <a:pt x="3272697" y="3083564"/>
                  <a:pt x="3090333" y="3083564"/>
                </a:cubicBezTo>
                <a:cubicBezTo>
                  <a:pt x="2907969" y="3083564"/>
                  <a:pt x="2760133" y="2974129"/>
                  <a:pt x="2760133" y="2839135"/>
                </a:cubicBezTo>
                <a:lnTo>
                  <a:pt x="2760133" y="244429"/>
                </a:lnTo>
                <a:cubicBezTo>
                  <a:pt x="2760133" y="109435"/>
                  <a:pt x="2907969" y="0"/>
                  <a:pt x="3090333" y="0"/>
                </a:cubicBezTo>
                <a:close/>
                <a:moveTo>
                  <a:pt x="2142067" y="0"/>
                </a:moveTo>
                <a:cubicBezTo>
                  <a:pt x="2324431" y="0"/>
                  <a:pt x="2472267" y="109435"/>
                  <a:pt x="2472267" y="244429"/>
                </a:cubicBezTo>
                <a:lnTo>
                  <a:pt x="2472267" y="2839135"/>
                </a:lnTo>
                <a:cubicBezTo>
                  <a:pt x="2472267" y="2974129"/>
                  <a:pt x="2324431" y="3083564"/>
                  <a:pt x="2142067" y="3083564"/>
                </a:cubicBezTo>
                <a:cubicBezTo>
                  <a:pt x="1959703" y="3083564"/>
                  <a:pt x="1811867" y="2974129"/>
                  <a:pt x="1811867" y="2839135"/>
                </a:cubicBezTo>
                <a:lnTo>
                  <a:pt x="1811867" y="244429"/>
                </a:lnTo>
                <a:cubicBezTo>
                  <a:pt x="1811867" y="109435"/>
                  <a:pt x="1959703" y="0"/>
                  <a:pt x="2142067" y="0"/>
                </a:cubicBezTo>
                <a:close/>
                <a:moveTo>
                  <a:pt x="1278467" y="0"/>
                </a:moveTo>
                <a:cubicBezTo>
                  <a:pt x="1460831" y="0"/>
                  <a:pt x="1608667" y="109435"/>
                  <a:pt x="1608667" y="244429"/>
                </a:cubicBezTo>
                <a:lnTo>
                  <a:pt x="1608667" y="2839135"/>
                </a:lnTo>
                <a:cubicBezTo>
                  <a:pt x="1608667" y="2974129"/>
                  <a:pt x="1460831" y="3083564"/>
                  <a:pt x="1278467" y="3083564"/>
                </a:cubicBezTo>
                <a:cubicBezTo>
                  <a:pt x="1096103" y="3083564"/>
                  <a:pt x="948267" y="2974129"/>
                  <a:pt x="948267" y="2839135"/>
                </a:cubicBezTo>
                <a:lnTo>
                  <a:pt x="948267" y="244429"/>
                </a:lnTo>
                <a:cubicBezTo>
                  <a:pt x="948267" y="109435"/>
                  <a:pt x="1096103" y="0"/>
                  <a:pt x="1278467" y="0"/>
                </a:cubicBezTo>
                <a:close/>
                <a:moveTo>
                  <a:pt x="330200" y="0"/>
                </a:moveTo>
                <a:cubicBezTo>
                  <a:pt x="512564" y="0"/>
                  <a:pt x="660400" y="109435"/>
                  <a:pt x="660400" y="244429"/>
                </a:cubicBezTo>
                <a:lnTo>
                  <a:pt x="660400" y="2839135"/>
                </a:lnTo>
                <a:cubicBezTo>
                  <a:pt x="660400" y="2974129"/>
                  <a:pt x="512564" y="3083564"/>
                  <a:pt x="330200" y="3083564"/>
                </a:cubicBezTo>
                <a:cubicBezTo>
                  <a:pt x="147836" y="3083564"/>
                  <a:pt x="0" y="2974129"/>
                  <a:pt x="0" y="2839135"/>
                </a:cubicBezTo>
                <a:lnTo>
                  <a:pt x="0" y="244429"/>
                </a:lnTo>
                <a:cubicBezTo>
                  <a:pt x="0" y="109435"/>
                  <a:pt x="147836" y="0"/>
                  <a:pt x="3302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lvl="0" indent="0" algn="ctr">
              <a:buNone/>
              <a:defRPr sz="1080">
                <a:solidFill>
                  <a:srgbClr val="7F7F7F"/>
                </a:solidFill>
                <a:latin typeface="Lato Regular"/>
              </a:defRPr>
            </a:lvl1pPr>
          </a:lstStyle>
          <a:p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</a:defRPr>
            </a:lvl1pPr>
          </a:lstStyle>
          <a:p>
            <a:pPr lvl="0"/>
            <a:r>
              <a:rPr lang="es-ES_tradnl" altLang="es-ES_tradnl"/>
              <a:t>TITLE HERE</a:t>
            </a:r>
            <a:endParaRPr lang="es-ES_tradnl" alt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</a:defRPr>
            </a:lvl1pPr>
          </a:lstStyle>
          <a:p>
            <a:pPr lvl="0"/>
            <a:r>
              <a:rPr lang="es-ES_tradnl" altLang="es-ES_tradnl"/>
              <a:t>Ultimate</a:t>
            </a:r>
            <a:r>
              <a:rPr lang="es-ES_tradnl" altLang="es-ES_tradnl"/>
              <a:t> </a:t>
            </a:r>
            <a:r>
              <a:rPr lang="es-ES_tradnl" altLang="es-ES_tradnl"/>
              <a:t>Powerpoint</a:t>
            </a:r>
            <a:r>
              <a:rPr lang="es-ES_tradnl" altLang="es-ES_tradnl"/>
              <a:t> </a:t>
            </a:r>
            <a:r>
              <a:rPr lang="es-ES_tradnl" altLang="es-ES_tradnl"/>
              <a:t>Template</a:t>
            </a:r>
            <a:endParaRPr lang="es-ES_tradnl" alt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lv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</a:defRPr>
            </a:lvl1pPr>
          </a:lstStyle>
          <a:p>
            <a:pPr lvl="0"/>
            <a:r>
              <a:rPr lang="en-US" altLang="en-US"/>
              <a:t>Lorem</a:t>
            </a:r>
            <a:r>
              <a:rPr lang="en-US" altLang="en-US"/>
              <a:t> </a:t>
            </a:r>
            <a:r>
              <a:rPr lang="en-US" altLang="en-US"/>
              <a:t>ipsum</a:t>
            </a:r>
            <a:r>
              <a:rPr lang="en-US" altLang="en-US"/>
              <a:t> dolor sit </a:t>
            </a:r>
            <a:r>
              <a:rPr lang="en-US" altLang="en-US"/>
              <a:t>amet</a:t>
            </a:r>
            <a:r>
              <a:rPr lang="en-US" altLang="en-US"/>
              <a:t>, </a:t>
            </a:r>
            <a:r>
              <a:rPr lang="en-US" altLang="en-US"/>
              <a:t>consectetur</a:t>
            </a:r>
            <a:r>
              <a:rPr lang="en-US" altLang="en-US"/>
              <a:t> </a:t>
            </a:r>
            <a:r>
              <a:rPr lang="en-US" altLang="en-US"/>
              <a:t>adipiscing</a:t>
            </a:r>
            <a:r>
              <a:rPr lang="en-US" altLang="en-US"/>
              <a:t> </a:t>
            </a:r>
            <a:r>
              <a:rPr lang="en-US" altLang="en-US"/>
              <a:t>elit</a:t>
            </a:r>
            <a:r>
              <a:rPr lang="en-US" altLang="en-US"/>
              <a:t>. </a:t>
            </a:r>
            <a:r>
              <a:rPr lang="en-US" altLang="en-US"/>
              <a:t>Fusce</a:t>
            </a:r>
            <a:r>
              <a:rPr lang="en-US" altLang="en-US"/>
              <a:t> </a:t>
            </a:r>
            <a:r>
              <a:rPr lang="en-US" altLang="en-US"/>
              <a:t>diam</a:t>
            </a:r>
            <a:r>
              <a:rPr lang="en-US" altLang="en-US"/>
              <a:t> </a:t>
            </a:r>
            <a:r>
              <a:rPr lang="en-US" altLang="en-US"/>
              <a:t>tortor</a:t>
            </a:r>
            <a:r>
              <a:rPr lang="en-US" altLang="en-US"/>
              <a:t>, </a:t>
            </a:r>
            <a:r>
              <a:rPr lang="en-US" altLang="en-US"/>
              <a:t>mattis</a:t>
            </a:r>
            <a:r>
              <a:rPr lang="en-US" altLang="en-US"/>
              <a:t> </a:t>
            </a:r>
            <a:r>
              <a:rPr lang="en-US" altLang="en-US"/>
              <a:t>quis</a:t>
            </a:r>
            <a:r>
              <a:rPr lang="en-US" altLang="en-US"/>
              <a:t> </a:t>
            </a:r>
            <a:r>
              <a:rPr lang="en-US" altLang="en-US"/>
              <a:t>dapibus</a:t>
            </a:r>
            <a:r>
              <a:rPr lang="en-US" altLang="en-US"/>
              <a:t> vitae, </a:t>
            </a:r>
            <a:r>
              <a:rPr lang="en-US" altLang="en-US"/>
              <a:t>euismod</a:t>
            </a:r>
            <a:r>
              <a:rPr lang="en-US" altLang="en-US"/>
              <a:t> non </a:t>
            </a:r>
            <a:r>
              <a:rPr lang="en-US" altLang="en-US"/>
              <a:t>purus</a:t>
            </a:r>
            <a:r>
              <a:rPr lang="en-US" altLang="en-US"/>
              <a:t>. Maecenas </a:t>
            </a:r>
            <a:r>
              <a:rPr lang="en-US" altLang="en-US"/>
              <a:t>ut</a:t>
            </a:r>
            <a:r>
              <a:rPr lang="en-US" altLang="en-US"/>
              <a:t> lacus </a:t>
            </a:r>
            <a:r>
              <a:rPr lang="en-US" altLang="en-US"/>
              <a:t>nec</a:t>
            </a:r>
            <a:r>
              <a:rPr lang="en-US" altLang="en-US"/>
              <a:t> </a:t>
            </a:r>
            <a:r>
              <a:rPr lang="en-US" altLang="en-US"/>
              <a:t>mauris</a:t>
            </a:r>
            <a:r>
              <a:rPr lang="en-US" altLang="en-US"/>
              <a:t> </a:t>
            </a:r>
            <a:r>
              <a:rPr lang="en-US" altLang="en-US"/>
              <a:t>feugiat</a:t>
            </a:r>
            <a:r>
              <a:rPr lang="en-US" altLang="en-US"/>
              <a:t> </a:t>
            </a:r>
            <a:r>
              <a:rPr lang="en-US" altLang="en-US"/>
              <a:t>tristique</a:t>
            </a:r>
            <a:r>
              <a:rPr lang="en-US" altLang="en-US"/>
              <a:t>.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770B9AA-E350-4BC4-9E9F-2F4B891C13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7F868F3D-55F3-4BDD-9882-81A67E5A6F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0A9A06A-C1F6-4F9D-9B11-9B4876CCB18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E15AB854-FC90-4091-B4FA-93DA2611DD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4B08040-D054-4425-8679-59A076B0D62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F98EF8E-162D-40DA-A6E2-AA053C0EFF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83C476C-91EF-47B4-835A-86FBB652778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063BA227-9812-47E5-AA2C-3872E8021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D4DD02EE-B368-4A5A-B7D1-9BDA4E5DAB0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F32312EB-F8CA-4A39-BCA6-BED7EFD446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D7B39EDA-7045-49A5-8B43-272F13AD3F4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26913A4-167B-492E-B3FC-DEA80C6DB3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C2629B0-BD2B-4D68-B3ED-B87853753AD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C6B77F0E-F59B-47EA-8B75-232B4CE2D0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6D9ED-0671-47F2-9F69-60387E44710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F94B-A045-4885-8327-93C993CECBF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641AC-46E7-4CE9-B530-060D9CC663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697D-C94B-4636-8BEE-8E2A2B6296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327275"/>
            <a:ext cx="6711950" cy="774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en-US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1-1 Node-red</a:t>
            </a:r>
            <a:r>
              <a:rPr lang="zh-CN" altLang="zh-CN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altLang="zh-CN" sz="4500" b="1">
              <a:ln w="9525">
                <a:solidFill>
                  <a:srgbClr val="000000"/>
                </a:solidFill>
              </a:ln>
              <a:solidFill>
                <a:srgbClr val="000000"/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 b="0" i="0" strike="noStrike" spc="0" baseline="0">
                <a:ln>
                  <a:noFill/>
                </a:ln>
                <a:solidFill>
                  <a:srgbClr val="3B3838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altLang="zh-CN" sz="2000" b="0" i="0" strike="noStrike" spc="0" baseline="0">
              <a:ln>
                <a:noFill/>
              </a:ln>
              <a:solidFill>
                <a:srgbClr val="3B3838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START</a:t>
            </a:r>
            <a:endParaRPr lang="en-US" altLang="zh-CN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en-US" sz="2800" b="1">
                <a:solidFill>
                  <a:srgbClr val="3B3838"/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800" b="1">
                <a:solidFill>
                  <a:srgbClr val="3B3838"/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altLang="zh-CN" sz="2800" b="1">
              <a:solidFill>
                <a:srgbClr val="3B383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rot="0">
            <a:off x="3326130" y="1462518"/>
            <a:ext cx="5539105" cy="3930015"/>
            <a:chOff x="508634" y="2162927"/>
            <a:chExt cx="5539105" cy="3930015"/>
          </a:xfrm>
        </p:grpSpPr>
        <p:sp>
          <p:nvSpPr>
            <p:cNvPr id="35" name="矩形 34"/>
            <p:cNvSpPr/>
            <p:nvPr/>
          </p:nvSpPr>
          <p:spPr>
            <a:xfrm>
              <a:off x="3412489" y="2166102"/>
              <a:ext cx="2632075" cy="3926840"/>
            </a:xfrm>
            <a:prstGeom prst="rect">
              <a:avLst/>
            </a:prstGeom>
            <a:noFill/>
            <a:ln w="12700">
              <a:solidFill>
                <a:srgbClr val="1F4E79"/>
              </a:solidFill>
              <a:prstDash val="solid"/>
              <a:miter/>
            </a:ln>
          </p:spPr>
          <p:txBody>
            <a:bodyPr anchor="ctr"/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Freeform 83"/>
            <p:cNvSpPr/>
            <p:nvPr/>
          </p:nvSpPr>
          <p:spPr>
            <a:xfrm>
              <a:off x="4464834" y="2366461"/>
              <a:ext cx="527843" cy="471195"/>
            </a:xfrm>
            <a:custGeom>
              <a:avLst/>
              <a:gdLst/>
              <a:ahLst/>
              <a:cxnLst/>
              <a:rect l="0" t="0" r="r" b="b"/>
              <a:pathLst>
                <a:path w="527843" h="471195">
                  <a:moveTo>
                    <a:pt x="364212" y="128986"/>
                  </a:moveTo>
                  <a:cubicBezTo>
                    <a:pt x="179467" y="313253"/>
                    <a:pt x="179467" y="313253"/>
                    <a:pt x="179467" y="313253"/>
                  </a:cubicBezTo>
                  <a:cubicBezTo>
                    <a:pt x="171549" y="321150"/>
                    <a:pt x="163631" y="321150"/>
                    <a:pt x="155714" y="313253"/>
                  </a:cubicBezTo>
                  <a:cubicBezTo>
                    <a:pt x="150435" y="307988"/>
                    <a:pt x="150435" y="297458"/>
                    <a:pt x="155714" y="292194"/>
                  </a:cubicBezTo>
                  <a:cubicBezTo>
                    <a:pt x="372129" y="73706"/>
                    <a:pt x="372129" y="73706"/>
                    <a:pt x="372129" y="73706"/>
                  </a:cubicBezTo>
                  <a:cubicBezTo>
                    <a:pt x="382686" y="65809"/>
                    <a:pt x="395882" y="65809"/>
                    <a:pt x="406439" y="73706"/>
                  </a:cubicBezTo>
                  <a:cubicBezTo>
                    <a:pt x="453945" y="123722"/>
                    <a:pt x="453945" y="123722"/>
                    <a:pt x="453945" y="123722"/>
                  </a:cubicBezTo>
                  <a:cubicBezTo>
                    <a:pt x="461863" y="131619"/>
                    <a:pt x="461863" y="147413"/>
                    <a:pt x="453945" y="155310"/>
                  </a:cubicBezTo>
                  <a:cubicBezTo>
                    <a:pt x="237529" y="373797"/>
                    <a:pt x="237529" y="373797"/>
                    <a:pt x="237529" y="373797"/>
                  </a:cubicBezTo>
                  <a:cubicBezTo>
                    <a:pt x="197941" y="413283"/>
                    <a:pt x="137239" y="413283"/>
                    <a:pt x="97651" y="373797"/>
                  </a:cubicBezTo>
                  <a:cubicBezTo>
                    <a:pt x="58063" y="334312"/>
                    <a:pt x="58063" y="271135"/>
                    <a:pt x="97651" y="231649"/>
                  </a:cubicBezTo>
                  <a:cubicBezTo>
                    <a:pt x="282396" y="47383"/>
                    <a:pt x="282396" y="47383"/>
                    <a:pt x="282396" y="47383"/>
                  </a:cubicBezTo>
                  <a:cubicBezTo>
                    <a:pt x="292953" y="36853"/>
                    <a:pt x="292953" y="21059"/>
                    <a:pt x="282396" y="10529"/>
                  </a:cubicBezTo>
                  <a:cubicBezTo>
                    <a:pt x="271839" y="0"/>
                    <a:pt x="256004" y="0"/>
                    <a:pt x="245447" y="10529"/>
                  </a:cubicBezTo>
                  <a:cubicBezTo>
                    <a:pt x="60702" y="194796"/>
                    <a:pt x="60702" y="194796"/>
                    <a:pt x="60702" y="194796"/>
                  </a:cubicBezTo>
                  <a:cubicBezTo>
                    <a:pt x="0" y="255340"/>
                    <a:pt x="0" y="352738"/>
                    <a:pt x="60702" y="410650"/>
                  </a:cubicBezTo>
                  <a:cubicBezTo>
                    <a:pt x="118765" y="471195"/>
                    <a:pt x="216416" y="471195"/>
                    <a:pt x="274478" y="410650"/>
                  </a:cubicBezTo>
                  <a:cubicBezTo>
                    <a:pt x="506729" y="176369"/>
                    <a:pt x="506729" y="176369"/>
                    <a:pt x="506729" y="176369"/>
                  </a:cubicBezTo>
                  <a:cubicBezTo>
                    <a:pt x="527843" y="157942"/>
                    <a:pt x="527843" y="123722"/>
                    <a:pt x="506729" y="102663"/>
                  </a:cubicBezTo>
                  <a:cubicBezTo>
                    <a:pt x="424914" y="21059"/>
                    <a:pt x="424914" y="21059"/>
                    <a:pt x="424914" y="21059"/>
                  </a:cubicBezTo>
                  <a:cubicBezTo>
                    <a:pt x="406439" y="0"/>
                    <a:pt x="372129" y="0"/>
                    <a:pt x="351016" y="21059"/>
                  </a:cubicBezTo>
                  <a:cubicBezTo>
                    <a:pt x="118765" y="255340"/>
                    <a:pt x="118765" y="255340"/>
                    <a:pt x="118765" y="255340"/>
                  </a:cubicBezTo>
                  <a:cubicBezTo>
                    <a:pt x="92373" y="281664"/>
                    <a:pt x="92373" y="323782"/>
                    <a:pt x="118765" y="352738"/>
                  </a:cubicBezTo>
                  <a:cubicBezTo>
                    <a:pt x="145157" y="379062"/>
                    <a:pt x="190023" y="379062"/>
                    <a:pt x="216416" y="352738"/>
                  </a:cubicBezTo>
                  <a:cubicBezTo>
                    <a:pt x="401161" y="165840"/>
                    <a:pt x="401161" y="165840"/>
                    <a:pt x="401161" y="165840"/>
                  </a:cubicBezTo>
                  <a:cubicBezTo>
                    <a:pt x="409078" y="155310"/>
                    <a:pt x="409078" y="139516"/>
                    <a:pt x="401161" y="128986"/>
                  </a:cubicBezTo>
                  <a:cubicBezTo>
                    <a:pt x="390604" y="118457"/>
                    <a:pt x="372129" y="118457"/>
                    <a:pt x="364212" y="128986"/>
                  </a:cubicBezTo>
                  <a:close/>
                </a:path>
              </a:pathLst>
            </a:cu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/>
            <a:lstStyle/>
            <a:p>
              <a:pPr marL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12489" y="3076901"/>
              <a:ext cx="2635250" cy="33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>
                  <a:solidFill>
                    <a:srgbClr val="404040"/>
                  </a:solidFill>
                  <a:latin typeface="黑体" panose="02010609060101010101" charset="-122"/>
                  <a:ea typeface="黑体" panose="02010609060101010101" charset="-122"/>
                </a:rPr>
                <a:t>用于容器技术</a:t>
              </a:r>
              <a:endParaRPr lang="zh-CN" altLang="zh-CN" sz="16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08634" y="2162927"/>
              <a:ext cx="2632075" cy="3929380"/>
            </a:xfrm>
            <a:prstGeom prst="rect">
              <a:avLst/>
            </a:prstGeom>
            <a:noFill/>
            <a:ln w="12700">
              <a:solidFill>
                <a:srgbClr val="000046"/>
              </a:solidFill>
              <a:prstDash val="solid"/>
              <a:miter/>
            </a:ln>
          </p:spPr>
          <p:txBody>
            <a:bodyPr anchor="ctr"/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18212" y="3077377"/>
              <a:ext cx="2635250" cy="33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>
                  <a:solidFill>
                    <a:srgbClr val="404040"/>
                  </a:solidFill>
                  <a:latin typeface="黑体" panose="02010609060101010101" charset="-122"/>
                  <a:ea typeface="黑体" panose="02010609060101010101" charset="-122"/>
                </a:rPr>
                <a:t>用于云端及边缘设备</a:t>
              </a:r>
              <a:endParaRPr lang="zh-CN" altLang="zh-CN" sz="16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0" name="Freeform 78"/>
            <p:cNvSpPr>
              <a:spLocks noEditPoints="1"/>
            </p:cNvSpPr>
            <p:nvPr/>
          </p:nvSpPr>
          <p:spPr>
            <a:xfrm>
              <a:off x="1590640" y="2366519"/>
              <a:ext cx="467953" cy="470340"/>
            </a:xfrm>
            <a:custGeom>
              <a:avLst/>
              <a:gdLst/>
              <a:ahLst/>
              <a:cxnLst/>
              <a:rect l="0" t="0" r="r" b="b"/>
              <a:pathLst>
                <a:path w="467953" h="470340">
                  <a:moveTo>
                    <a:pt x="389961" y="470340"/>
                  </a:moveTo>
                  <a:cubicBezTo>
                    <a:pt x="411896" y="470340"/>
                    <a:pt x="428957" y="453192"/>
                    <a:pt x="428957" y="431145"/>
                  </a:cubicBezTo>
                  <a:cubicBezTo>
                    <a:pt x="428957" y="382151"/>
                    <a:pt x="428957" y="382151"/>
                    <a:pt x="428957" y="382151"/>
                  </a:cubicBezTo>
                  <a:cubicBezTo>
                    <a:pt x="446018" y="382151"/>
                    <a:pt x="446018" y="382151"/>
                    <a:pt x="446018" y="382151"/>
                  </a:cubicBezTo>
                  <a:cubicBezTo>
                    <a:pt x="458204" y="382151"/>
                    <a:pt x="467953" y="372353"/>
                    <a:pt x="467953" y="360104"/>
                  </a:cubicBezTo>
                  <a:cubicBezTo>
                    <a:pt x="467953" y="257217"/>
                    <a:pt x="467953" y="257217"/>
                    <a:pt x="467953" y="257217"/>
                  </a:cubicBezTo>
                  <a:cubicBezTo>
                    <a:pt x="467953" y="244969"/>
                    <a:pt x="458204" y="235170"/>
                    <a:pt x="446018" y="235170"/>
                  </a:cubicBezTo>
                  <a:cubicBezTo>
                    <a:pt x="428957" y="235170"/>
                    <a:pt x="428957" y="235170"/>
                    <a:pt x="428957" y="235170"/>
                  </a:cubicBezTo>
                  <a:cubicBezTo>
                    <a:pt x="428957" y="195975"/>
                    <a:pt x="428957" y="195975"/>
                    <a:pt x="428957" y="195975"/>
                  </a:cubicBezTo>
                  <a:cubicBezTo>
                    <a:pt x="446018" y="195975"/>
                    <a:pt x="446018" y="195975"/>
                    <a:pt x="446018" y="195975"/>
                  </a:cubicBezTo>
                  <a:cubicBezTo>
                    <a:pt x="458204" y="195975"/>
                    <a:pt x="467953" y="186176"/>
                    <a:pt x="467953" y="173928"/>
                  </a:cubicBezTo>
                  <a:cubicBezTo>
                    <a:pt x="467953" y="71041"/>
                    <a:pt x="467953" y="71041"/>
                    <a:pt x="467953" y="71041"/>
                  </a:cubicBezTo>
                  <a:cubicBezTo>
                    <a:pt x="467953" y="58793"/>
                    <a:pt x="458204" y="48994"/>
                    <a:pt x="446018" y="48994"/>
                  </a:cubicBezTo>
                  <a:cubicBezTo>
                    <a:pt x="428957" y="48994"/>
                    <a:pt x="428957" y="48994"/>
                    <a:pt x="428957" y="48994"/>
                  </a:cubicBezTo>
                  <a:cubicBezTo>
                    <a:pt x="428957" y="39195"/>
                    <a:pt x="428957" y="39195"/>
                    <a:pt x="428957" y="39195"/>
                  </a:cubicBezTo>
                  <a:cubicBezTo>
                    <a:pt x="428957" y="17148"/>
                    <a:pt x="411896" y="0"/>
                    <a:pt x="389961" y="0"/>
                  </a:cubicBezTo>
                  <a:cubicBezTo>
                    <a:pt x="87741" y="0"/>
                    <a:pt x="87741" y="0"/>
                    <a:pt x="87741" y="0"/>
                  </a:cubicBezTo>
                  <a:cubicBezTo>
                    <a:pt x="65806" y="0"/>
                    <a:pt x="48745" y="17148"/>
                    <a:pt x="48745" y="39195"/>
                  </a:cubicBezTo>
                  <a:cubicBezTo>
                    <a:pt x="48745" y="78390"/>
                    <a:pt x="48745" y="78390"/>
                    <a:pt x="48745" y="78390"/>
                  </a:cubicBezTo>
                  <a:cubicBezTo>
                    <a:pt x="24373" y="78390"/>
                    <a:pt x="24373" y="78390"/>
                    <a:pt x="24373" y="78390"/>
                  </a:cubicBezTo>
                  <a:cubicBezTo>
                    <a:pt x="9749" y="78390"/>
                    <a:pt x="0" y="88189"/>
                    <a:pt x="0" y="102887"/>
                  </a:cubicBezTo>
                  <a:cubicBezTo>
                    <a:pt x="0" y="117585"/>
                    <a:pt x="9749" y="127384"/>
                    <a:pt x="24373" y="127384"/>
                  </a:cubicBezTo>
                  <a:cubicBezTo>
                    <a:pt x="48745" y="127384"/>
                    <a:pt x="48745" y="127384"/>
                    <a:pt x="48745" y="127384"/>
                  </a:cubicBezTo>
                  <a:cubicBezTo>
                    <a:pt x="48745" y="166579"/>
                    <a:pt x="48745" y="166579"/>
                    <a:pt x="48745" y="166579"/>
                  </a:cubicBezTo>
                  <a:cubicBezTo>
                    <a:pt x="24373" y="166579"/>
                    <a:pt x="24373" y="166579"/>
                    <a:pt x="24373" y="166579"/>
                  </a:cubicBezTo>
                  <a:cubicBezTo>
                    <a:pt x="9749" y="166579"/>
                    <a:pt x="0" y="176378"/>
                    <a:pt x="0" y="191076"/>
                  </a:cubicBezTo>
                  <a:cubicBezTo>
                    <a:pt x="0" y="205774"/>
                    <a:pt x="9749" y="215573"/>
                    <a:pt x="24373" y="215573"/>
                  </a:cubicBezTo>
                  <a:cubicBezTo>
                    <a:pt x="48745" y="215573"/>
                    <a:pt x="48745" y="215573"/>
                    <a:pt x="48745" y="215573"/>
                  </a:cubicBezTo>
                  <a:cubicBezTo>
                    <a:pt x="48745" y="254768"/>
                    <a:pt x="48745" y="254768"/>
                    <a:pt x="48745" y="254768"/>
                  </a:cubicBezTo>
                  <a:cubicBezTo>
                    <a:pt x="24373" y="254768"/>
                    <a:pt x="24373" y="254768"/>
                    <a:pt x="24373" y="254768"/>
                  </a:cubicBezTo>
                  <a:cubicBezTo>
                    <a:pt x="9749" y="254768"/>
                    <a:pt x="0" y="264566"/>
                    <a:pt x="0" y="279264"/>
                  </a:cubicBezTo>
                  <a:cubicBezTo>
                    <a:pt x="0" y="293963"/>
                    <a:pt x="9749" y="303761"/>
                    <a:pt x="24373" y="303761"/>
                  </a:cubicBezTo>
                  <a:cubicBezTo>
                    <a:pt x="48745" y="303761"/>
                    <a:pt x="48745" y="303761"/>
                    <a:pt x="48745" y="303761"/>
                  </a:cubicBezTo>
                  <a:cubicBezTo>
                    <a:pt x="48745" y="342956"/>
                    <a:pt x="48745" y="342956"/>
                    <a:pt x="48745" y="342956"/>
                  </a:cubicBezTo>
                  <a:cubicBezTo>
                    <a:pt x="24373" y="342956"/>
                    <a:pt x="24373" y="342956"/>
                    <a:pt x="24373" y="342956"/>
                  </a:cubicBezTo>
                  <a:cubicBezTo>
                    <a:pt x="9749" y="342956"/>
                    <a:pt x="0" y="352755"/>
                    <a:pt x="0" y="367453"/>
                  </a:cubicBezTo>
                  <a:cubicBezTo>
                    <a:pt x="0" y="382151"/>
                    <a:pt x="9749" y="391950"/>
                    <a:pt x="24373" y="391950"/>
                  </a:cubicBezTo>
                  <a:cubicBezTo>
                    <a:pt x="48745" y="391950"/>
                    <a:pt x="48745" y="391950"/>
                    <a:pt x="48745" y="391950"/>
                  </a:cubicBezTo>
                  <a:cubicBezTo>
                    <a:pt x="48745" y="431145"/>
                    <a:pt x="48745" y="431145"/>
                    <a:pt x="48745" y="431145"/>
                  </a:cubicBezTo>
                  <a:cubicBezTo>
                    <a:pt x="48745" y="453192"/>
                    <a:pt x="65806" y="470340"/>
                    <a:pt x="87741" y="470340"/>
                  </a:cubicBezTo>
                  <a:lnTo>
                    <a:pt x="389961" y="470340"/>
                  </a:lnTo>
                  <a:close/>
                  <a:moveTo>
                    <a:pt x="97490" y="399299"/>
                  </a:moveTo>
                  <a:cubicBezTo>
                    <a:pt x="97490" y="391950"/>
                    <a:pt x="97490" y="391950"/>
                    <a:pt x="97490" y="391950"/>
                  </a:cubicBezTo>
                  <a:cubicBezTo>
                    <a:pt x="131612" y="391950"/>
                    <a:pt x="131612" y="391950"/>
                    <a:pt x="131612" y="391950"/>
                  </a:cubicBezTo>
                  <a:cubicBezTo>
                    <a:pt x="146235" y="391950"/>
                    <a:pt x="155984" y="382151"/>
                    <a:pt x="155984" y="367453"/>
                  </a:cubicBezTo>
                  <a:cubicBezTo>
                    <a:pt x="155984" y="352755"/>
                    <a:pt x="146235" y="342956"/>
                    <a:pt x="131612" y="342956"/>
                  </a:cubicBezTo>
                  <a:cubicBezTo>
                    <a:pt x="97490" y="342956"/>
                    <a:pt x="97490" y="342956"/>
                    <a:pt x="97490" y="342956"/>
                  </a:cubicBezTo>
                  <a:cubicBezTo>
                    <a:pt x="97490" y="303761"/>
                    <a:pt x="97490" y="303761"/>
                    <a:pt x="97490" y="303761"/>
                  </a:cubicBezTo>
                  <a:cubicBezTo>
                    <a:pt x="131612" y="303761"/>
                    <a:pt x="131612" y="303761"/>
                    <a:pt x="131612" y="303761"/>
                  </a:cubicBezTo>
                  <a:cubicBezTo>
                    <a:pt x="146235" y="303761"/>
                    <a:pt x="155984" y="293963"/>
                    <a:pt x="155984" y="279264"/>
                  </a:cubicBezTo>
                  <a:cubicBezTo>
                    <a:pt x="155984" y="264566"/>
                    <a:pt x="146235" y="254768"/>
                    <a:pt x="131612" y="254768"/>
                  </a:cubicBezTo>
                  <a:cubicBezTo>
                    <a:pt x="97490" y="254768"/>
                    <a:pt x="97490" y="254768"/>
                    <a:pt x="97490" y="254768"/>
                  </a:cubicBezTo>
                  <a:cubicBezTo>
                    <a:pt x="97490" y="215573"/>
                    <a:pt x="97490" y="215573"/>
                    <a:pt x="97490" y="215573"/>
                  </a:cubicBezTo>
                  <a:cubicBezTo>
                    <a:pt x="131612" y="215573"/>
                    <a:pt x="131612" y="215573"/>
                    <a:pt x="131612" y="215573"/>
                  </a:cubicBezTo>
                  <a:cubicBezTo>
                    <a:pt x="146235" y="215573"/>
                    <a:pt x="155984" y="205774"/>
                    <a:pt x="155984" y="191076"/>
                  </a:cubicBezTo>
                  <a:cubicBezTo>
                    <a:pt x="155984" y="176378"/>
                    <a:pt x="146235" y="166579"/>
                    <a:pt x="131612" y="166579"/>
                  </a:cubicBezTo>
                  <a:cubicBezTo>
                    <a:pt x="97490" y="166579"/>
                    <a:pt x="97490" y="166579"/>
                    <a:pt x="97490" y="166579"/>
                  </a:cubicBezTo>
                  <a:cubicBezTo>
                    <a:pt x="97490" y="127384"/>
                    <a:pt x="97490" y="127384"/>
                    <a:pt x="97490" y="127384"/>
                  </a:cubicBezTo>
                  <a:cubicBezTo>
                    <a:pt x="131612" y="127384"/>
                    <a:pt x="131612" y="127384"/>
                    <a:pt x="131612" y="127384"/>
                  </a:cubicBezTo>
                  <a:cubicBezTo>
                    <a:pt x="146235" y="127384"/>
                    <a:pt x="155984" y="117585"/>
                    <a:pt x="155984" y="102887"/>
                  </a:cubicBezTo>
                  <a:cubicBezTo>
                    <a:pt x="155984" y="88189"/>
                    <a:pt x="146235" y="78390"/>
                    <a:pt x="131612" y="78390"/>
                  </a:cubicBezTo>
                  <a:cubicBezTo>
                    <a:pt x="97490" y="78390"/>
                    <a:pt x="97490" y="78390"/>
                    <a:pt x="97490" y="78390"/>
                  </a:cubicBezTo>
                  <a:cubicBezTo>
                    <a:pt x="97490" y="71041"/>
                    <a:pt x="97490" y="71041"/>
                    <a:pt x="97490" y="71041"/>
                  </a:cubicBezTo>
                  <a:cubicBezTo>
                    <a:pt x="97490" y="58793"/>
                    <a:pt x="107239" y="48994"/>
                    <a:pt x="119426" y="48994"/>
                  </a:cubicBezTo>
                  <a:cubicBezTo>
                    <a:pt x="182794" y="48994"/>
                    <a:pt x="182794" y="48994"/>
                    <a:pt x="182794" y="48994"/>
                  </a:cubicBezTo>
                  <a:cubicBezTo>
                    <a:pt x="194980" y="48994"/>
                    <a:pt x="204729" y="58793"/>
                    <a:pt x="204729" y="71041"/>
                  </a:cubicBezTo>
                  <a:cubicBezTo>
                    <a:pt x="204729" y="399299"/>
                    <a:pt x="204729" y="399299"/>
                    <a:pt x="204729" y="399299"/>
                  </a:cubicBezTo>
                  <a:cubicBezTo>
                    <a:pt x="204729" y="411548"/>
                    <a:pt x="194980" y="421346"/>
                    <a:pt x="182794" y="421346"/>
                  </a:cubicBezTo>
                  <a:cubicBezTo>
                    <a:pt x="119426" y="421346"/>
                    <a:pt x="119426" y="421346"/>
                    <a:pt x="119426" y="421346"/>
                  </a:cubicBezTo>
                  <a:cubicBezTo>
                    <a:pt x="107239" y="421346"/>
                    <a:pt x="97490" y="411548"/>
                    <a:pt x="97490" y="399299"/>
                  </a:cubicBezTo>
                  <a:close/>
                </a:path>
              </a:pathLst>
            </a:cu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/>
            <a:lstStyle/>
            <a:p>
              <a:pPr marL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510280" y="2839112"/>
            <a:ext cx="2266950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/>
            <a:r>
              <a:rPr lang="zh-CN" altLang="zh-CN" sz="16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Node-RED 也可以部署在云端，或者边缘设备上，实现云端应用的可始化编程。一个典型的应用架构。Node-RED 主要用于物联网数据的格式转换和预处理。并将数据存储到实时数据库 influxDB 中，最后 Grafana 可视化显示。</a:t>
            </a:r>
            <a:endParaRPr lang="zh-CN" altLang="zh-CN" sz="16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14135" y="3078567"/>
            <a:ext cx="226695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/>
            <a:r>
              <a:rPr lang="zh-CN" altLang="zh-CN" sz="16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容器化/微服务化成为趋势，使用容器技术的优点就是快速部署和更新应用。</a:t>
            </a:r>
            <a:endParaRPr lang="zh-CN" altLang="zh-CN" sz="16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应用场景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应用场景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 b="4592"/>
          <a:stretch>
            <a:fillRect/>
          </a:stretch>
        </p:blipFill>
        <p:spPr>
          <a:xfrm>
            <a:off x="2044948" y="1511656"/>
            <a:ext cx="8102104" cy="3834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应用场景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 b="2676"/>
          <a:stretch>
            <a:fillRect/>
          </a:stretch>
        </p:blipFill>
        <p:spPr>
          <a:xfrm>
            <a:off x="335237" y="2287153"/>
            <a:ext cx="5355030" cy="21308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b="4897"/>
          <a:stretch>
            <a:fillRect/>
          </a:stretch>
        </p:blipFill>
        <p:spPr>
          <a:xfrm>
            <a:off x="5739570" y="1596928"/>
            <a:ext cx="6269532" cy="3990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应用场景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992" y="1264324"/>
            <a:ext cx="6405914" cy="44900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应用场景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25" y="1944377"/>
            <a:ext cx="3199123" cy="31991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455" y="1653910"/>
            <a:ext cx="8048676" cy="4000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END</a:t>
            </a:r>
            <a:endParaRPr lang="en-US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问题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021112" y="1891167"/>
            <a:ext cx="4901987" cy="342900"/>
          </a:xfrm>
          <a:prstGeom prst="rect">
            <a:avLst/>
          </a:prstGeom>
        </p:spPr>
        <p:txBody>
          <a:bodyPr vert="horz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indent="360045">
              <a:lnSpc>
                <a:spcPts val="2000"/>
              </a:lnSpc>
            </a:pPr>
            <a:r>
              <a:rPr lang="zh-CN" altLang="zh-CN" sz="2400">
                <a:solidFill>
                  <a:srgbClr val="555555"/>
                </a:solidFill>
                <a:latin typeface="黑体" panose="02010609060101010101" charset="-122"/>
                <a:ea typeface="黑体" panose="02010609060101010101" charset="-122"/>
              </a:rPr>
              <a:t>您所知道的高级语言有哪些？</a:t>
            </a:r>
            <a:endParaRPr lang="zh-CN" altLang="zh-CN" sz="2400">
              <a:solidFill>
                <a:srgbClr val="55555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095" y="1108489"/>
            <a:ext cx="2669213" cy="458796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421268" y="2346662"/>
            <a:ext cx="4965026" cy="6985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python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java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php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go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C++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C#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HTML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CSS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等等</a:t>
            </a:r>
            <a:endParaRPr lang="zh-CN" altLang="zh-CN" sz="20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21268" y="3457735"/>
            <a:ext cx="5914759" cy="10033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自动化编程语言：梯形图语言（LD）、指令表语言（IL）、功能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模块语言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（FBD）、顺序功能流程图语言（SFC）、结构化文本语言（</a:t>
            </a:r>
            <a:r>
              <a:rPr lang="en-US" altLang="en-US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ST</a:t>
            </a:r>
            <a:r>
              <a:rPr lang="zh-CN" altLang="zh-CN" sz="2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zh-CN" sz="20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84476" y="4856154"/>
            <a:ext cx="2730500" cy="4572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这些语言好学吗？</a:t>
            </a:r>
            <a:endParaRPr lang="zh-CN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6805" y="1917065"/>
            <a:ext cx="4389120" cy="3660140"/>
          </a:xfrm>
          <a:prstGeom prst="rect">
            <a:avLst/>
          </a:prstGeom>
        </p:spPr>
      </p:pic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42905" y="2292697"/>
            <a:ext cx="4978400" cy="2489200"/>
          </a:xfrm>
          <a:prstGeom prst="rect">
            <a:avLst/>
          </a:prstGeom>
        </p:spPr>
        <p:txBody>
          <a:bodyPr vert="horz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indent="360045">
              <a:lnSpc>
                <a:spcPct val="125000"/>
              </a:lnSpc>
            </a:pPr>
            <a:r>
              <a:rPr lang="en-US" altLang="en-US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Node</a:t>
            </a:r>
            <a:r>
              <a:rPr lang="zh-CN" alt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-RED 是构建物联网应用程序的一个强大工具，其重点是简化代码块的“连接”以执行任务。它使用可视化编程方法，允许开发人员将预定义的代码块（称为“节点”，Node）连接起来执行任务。连接的节点，通常是输入节点、处理节点和输出节点的组合，当它们连接在一起时，构成一个“流”(Flows)。</a:t>
            </a:r>
            <a:endParaRPr lang="zh-CN" altLang="zh-CN" sz="1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028" y="2087227"/>
            <a:ext cx="2302673" cy="2302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6805" y="1917065"/>
            <a:ext cx="4389120" cy="3660140"/>
          </a:xfrm>
          <a:prstGeom prst="rect">
            <a:avLst/>
          </a:prstGeom>
        </p:spPr>
      </p:pic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982" y="2082482"/>
            <a:ext cx="4082972" cy="229380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479186" y="2216826"/>
            <a:ext cx="4241800" cy="2120900"/>
          </a:xfrm>
          <a:prstGeom prst="rect">
            <a:avLst/>
          </a:prstGeom>
        </p:spPr>
        <p:txBody>
          <a:bodyPr vert="horz">
            <a:spAutoFit/>
          </a:bodyPr>
          <a:lstStyle/>
          <a:p>
            <a:pPr lvl="0" indent="360045">
              <a:lnSpc>
                <a:spcPts val="2000"/>
              </a:lnSpc>
            </a:pPr>
            <a:r>
              <a:rPr lang="zh-CN" alt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Node-RED 提供了一个基于浏览器的流编辑器，可以使用调色板中的各种节点轻松地将流连接在一起。然后，只需单击一下即可将流程部署到运行时。</a:t>
            </a:r>
            <a:endParaRPr lang="zh-CN" altLang="zh-CN" sz="1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360045">
              <a:lnSpc>
                <a:spcPts val="2000"/>
              </a:lnSpc>
            </a:pPr>
            <a:r>
              <a:rPr lang="zh-CN" alt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可以使用富文本编辑器在编辑器中创建 JavaScript 函数。</a:t>
            </a:r>
            <a:endParaRPr lang="zh-CN" altLang="zh-CN" sz="1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360045">
              <a:lnSpc>
                <a:spcPts val="2000"/>
              </a:lnSpc>
            </a:pPr>
            <a:r>
              <a:rPr lang="zh-CN" alt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内置库允许您保存有用的函数、模板或流程以供重复使用。</a:t>
            </a:r>
            <a:endParaRPr lang="zh-CN" altLang="zh-CN" sz="1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7104" y="1427154"/>
            <a:ext cx="6357792" cy="4204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653649" y="2072640"/>
            <a:ext cx="2708191" cy="3017520"/>
            <a:chOff x="6306814" y="2165985"/>
            <a:chExt cx="2708191" cy="3017520"/>
          </a:xfrm>
        </p:grpSpPr>
        <p:sp>
          <p:nvSpPr>
            <p:cNvPr id="6" name="矩形 5"/>
            <p:cNvSpPr/>
            <p:nvPr/>
          </p:nvSpPr>
          <p:spPr>
            <a:xfrm>
              <a:off x="6316382" y="2165985"/>
              <a:ext cx="2698623" cy="3017520"/>
            </a:xfrm>
            <a:prstGeom prst="rect">
              <a:avLst/>
            </a:prstGeom>
            <a:noFill/>
            <a:ln w="12700">
              <a:solidFill>
                <a:srgbClr val="000046"/>
              </a:solidFill>
              <a:prstDash val="solid"/>
              <a:miter/>
            </a:ln>
          </p:spPr>
          <p:txBody>
            <a:bodyPr anchor="ctr"/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306814" y="3172776"/>
              <a:ext cx="2698750" cy="33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sz="1600">
                  <a:solidFill>
                    <a:srgbClr val="222222"/>
                  </a:solidFill>
                  <a:latin typeface="黑体" panose="02010609060101010101" charset="-122"/>
                  <a:ea typeface="黑体" panose="02010609060101010101" charset="-122"/>
                </a:rPr>
                <a:t>利于发展的分享生态环境</a:t>
              </a:r>
              <a:endParaRPr lang="zh-CN" altLang="zh-CN" sz="16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" name="Freeform 25"/>
            <p:cNvSpPr/>
            <p:nvPr/>
          </p:nvSpPr>
          <p:spPr>
            <a:xfrm>
              <a:off x="7429334" y="2372811"/>
              <a:ext cx="460384" cy="462720"/>
            </a:xfrm>
            <a:custGeom>
              <a:avLst/>
              <a:gdLst>
                <a:gd name="T0" fmla="*/ 92 w 192"/>
                <a:gd name="T1" fmla="*/ 165 h 193"/>
                <a:gd name="T2" fmla="*/ 92 w 192"/>
                <a:gd name="T3" fmla="*/ 149 h 193"/>
                <a:gd name="T4" fmla="*/ 140 w 192"/>
                <a:gd name="T5" fmla="*/ 149 h 193"/>
                <a:gd name="T6" fmla="*/ 148 w 192"/>
                <a:gd name="T7" fmla="*/ 141 h 193"/>
                <a:gd name="T8" fmla="*/ 146 w 192"/>
                <a:gd name="T9" fmla="*/ 135 h 193"/>
                <a:gd name="T10" fmla="*/ 116 w 192"/>
                <a:gd name="T11" fmla="*/ 105 h 193"/>
                <a:gd name="T12" fmla="*/ 128 w 192"/>
                <a:gd name="T13" fmla="*/ 105 h 193"/>
                <a:gd name="T14" fmla="*/ 136 w 192"/>
                <a:gd name="T15" fmla="*/ 97 h 193"/>
                <a:gd name="T16" fmla="*/ 134 w 192"/>
                <a:gd name="T17" fmla="*/ 91 h 193"/>
                <a:gd name="T18" fmla="*/ 104 w 192"/>
                <a:gd name="T19" fmla="*/ 61 h 193"/>
                <a:gd name="T20" fmla="*/ 116 w 192"/>
                <a:gd name="T21" fmla="*/ 61 h 193"/>
                <a:gd name="T22" fmla="*/ 124 w 192"/>
                <a:gd name="T23" fmla="*/ 53 h 193"/>
                <a:gd name="T24" fmla="*/ 122 w 192"/>
                <a:gd name="T25" fmla="*/ 47 h 193"/>
                <a:gd name="T26" fmla="*/ 80 w 192"/>
                <a:gd name="T27" fmla="*/ 3 h 193"/>
                <a:gd name="T28" fmla="*/ 68 w 192"/>
                <a:gd name="T29" fmla="*/ 3 h 193"/>
                <a:gd name="T30" fmla="*/ 26 w 192"/>
                <a:gd name="T31" fmla="*/ 47 h 193"/>
                <a:gd name="T32" fmla="*/ 24 w 192"/>
                <a:gd name="T33" fmla="*/ 53 h 193"/>
                <a:gd name="T34" fmla="*/ 32 w 192"/>
                <a:gd name="T35" fmla="*/ 61 h 193"/>
                <a:gd name="T36" fmla="*/ 44 w 192"/>
                <a:gd name="T37" fmla="*/ 61 h 193"/>
                <a:gd name="T38" fmla="*/ 14 w 192"/>
                <a:gd name="T39" fmla="*/ 91 h 193"/>
                <a:gd name="T40" fmla="*/ 12 w 192"/>
                <a:gd name="T41" fmla="*/ 97 h 193"/>
                <a:gd name="T42" fmla="*/ 20 w 192"/>
                <a:gd name="T43" fmla="*/ 105 h 193"/>
                <a:gd name="T44" fmla="*/ 32 w 192"/>
                <a:gd name="T45" fmla="*/ 105 h 193"/>
                <a:gd name="T46" fmla="*/ 2 w 192"/>
                <a:gd name="T47" fmla="*/ 135 h 193"/>
                <a:gd name="T48" fmla="*/ 0 w 192"/>
                <a:gd name="T49" fmla="*/ 141 h 193"/>
                <a:gd name="T50" fmla="*/ 8 w 192"/>
                <a:gd name="T51" fmla="*/ 149 h 193"/>
                <a:gd name="T52" fmla="*/ 60 w 192"/>
                <a:gd name="T53" fmla="*/ 149 h 193"/>
                <a:gd name="T54" fmla="*/ 60 w 192"/>
                <a:gd name="T55" fmla="*/ 165 h 193"/>
                <a:gd name="T56" fmla="*/ 52 w 192"/>
                <a:gd name="T57" fmla="*/ 173 h 193"/>
                <a:gd name="T58" fmla="*/ 10 w 192"/>
                <a:gd name="T59" fmla="*/ 173 h 193"/>
                <a:gd name="T60" fmla="*/ 0 w 192"/>
                <a:gd name="T61" fmla="*/ 183 h 193"/>
                <a:gd name="T62" fmla="*/ 10 w 192"/>
                <a:gd name="T63" fmla="*/ 193 h 193"/>
                <a:gd name="T64" fmla="*/ 182 w 192"/>
                <a:gd name="T65" fmla="*/ 193 h 193"/>
                <a:gd name="T66" fmla="*/ 192 w 192"/>
                <a:gd name="T67" fmla="*/ 183 h 193"/>
                <a:gd name="T68" fmla="*/ 182 w 192"/>
                <a:gd name="T69" fmla="*/ 173 h 193"/>
                <a:gd name="T70" fmla="*/ 100 w 192"/>
                <a:gd name="T71" fmla="*/ 173 h 193"/>
                <a:gd name="T72" fmla="*/ 92 w 192"/>
                <a:gd name="T73" fmla="*/ 1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384" h="462720">
                  <a:moveTo>
                    <a:pt x="220601" y="395590"/>
                  </a:moveTo>
                  <a:cubicBezTo>
                    <a:pt x="220601" y="357229"/>
                    <a:pt x="220601" y="357229"/>
                    <a:pt x="220601" y="357229"/>
                  </a:cubicBezTo>
                  <a:cubicBezTo>
                    <a:pt x="335697" y="357229"/>
                    <a:pt x="335697" y="357229"/>
                    <a:pt x="335697" y="357229"/>
                  </a:cubicBezTo>
                  <a:cubicBezTo>
                    <a:pt x="345288" y="357229"/>
                    <a:pt x="354879" y="347639"/>
                    <a:pt x="354879" y="338049"/>
                  </a:cubicBezTo>
                  <a:cubicBezTo>
                    <a:pt x="354879" y="333254"/>
                    <a:pt x="352482" y="328459"/>
                    <a:pt x="350084" y="323664"/>
                  </a:cubicBezTo>
                  <a:cubicBezTo>
                    <a:pt x="278149" y="251739"/>
                    <a:pt x="278149" y="251739"/>
                    <a:pt x="278149" y="251739"/>
                  </a:cubicBezTo>
                  <a:cubicBezTo>
                    <a:pt x="306923" y="251739"/>
                    <a:pt x="306923" y="251739"/>
                    <a:pt x="306923" y="251739"/>
                  </a:cubicBezTo>
                  <a:cubicBezTo>
                    <a:pt x="316514" y="251739"/>
                    <a:pt x="326105" y="242149"/>
                    <a:pt x="326105" y="232559"/>
                  </a:cubicBezTo>
                  <a:cubicBezTo>
                    <a:pt x="326105" y="227764"/>
                    <a:pt x="323708" y="222969"/>
                    <a:pt x="321310" y="218174"/>
                  </a:cubicBezTo>
                  <a:cubicBezTo>
                    <a:pt x="249375" y="146248"/>
                    <a:pt x="249375" y="146248"/>
                    <a:pt x="249375" y="146248"/>
                  </a:cubicBezTo>
                  <a:cubicBezTo>
                    <a:pt x="278149" y="146248"/>
                    <a:pt x="278149" y="146248"/>
                    <a:pt x="278149" y="146248"/>
                  </a:cubicBezTo>
                  <a:cubicBezTo>
                    <a:pt x="287740" y="146248"/>
                    <a:pt x="297331" y="136658"/>
                    <a:pt x="297331" y="127068"/>
                  </a:cubicBezTo>
                  <a:cubicBezTo>
                    <a:pt x="297331" y="122273"/>
                    <a:pt x="294934" y="117478"/>
                    <a:pt x="292536" y="112683"/>
                  </a:cubicBezTo>
                  <a:cubicBezTo>
                    <a:pt x="191827" y="7193"/>
                    <a:pt x="191827" y="7193"/>
                    <a:pt x="191827" y="7193"/>
                  </a:cubicBezTo>
                  <a:cubicBezTo>
                    <a:pt x="184633" y="0"/>
                    <a:pt x="170246" y="0"/>
                    <a:pt x="163053" y="7193"/>
                  </a:cubicBezTo>
                  <a:cubicBezTo>
                    <a:pt x="62344" y="112683"/>
                    <a:pt x="62344" y="112683"/>
                    <a:pt x="62344" y="112683"/>
                  </a:cubicBezTo>
                  <a:cubicBezTo>
                    <a:pt x="59946" y="115081"/>
                    <a:pt x="57548" y="122273"/>
                    <a:pt x="57548" y="127068"/>
                  </a:cubicBezTo>
                  <a:cubicBezTo>
                    <a:pt x="57548" y="136658"/>
                    <a:pt x="67139" y="146248"/>
                    <a:pt x="76731" y="146248"/>
                  </a:cubicBezTo>
                  <a:cubicBezTo>
                    <a:pt x="105505" y="146248"/>
                    <a:pt x="105505" y="146248"/>
                    <a:pt x="105505" y="146248"/>
                  </a:cubicBezTo>
                  <a:cubicBezTo>
                    <a:pt x="33570" y="218174"/>
                    <a:pt x="33570" y="218174"/>
                    <a:pt x="33570" y="218174"/>
                  </a:cubicBezTo>
                  <a:cubicBezTo>
                    <a:pt x="31172" y="222969"/>
                    <a:pt x="28774" y="227764"/>
                    <a:pt x="28774" y="232559"/>
                  </a:cubicBezTo>
                  <a:cubicBezTo>
                    <a:pt x="28774" y="242149"/>
                    <a:pt x="38365" y="251739"/>
                    <a:pt x="47957" y="251739"/>
                  </a:cubicBezTo>
                  <a:cubicBezTo>
                    <a:pt x="76731" y="251739"/>
                    <a:pt x="76731" y="251739"/>
                    <a:pt x="76731" y="251739"/>
                  </a:cubicBezTo>
                  <a:cubicBezTo>
                    <a:pt x="4796" y="323664"/>
                    <a:pt x="4796" y="323664"/>
                    <a:pt x="4796" y="323664"/>
                  </a:cubicBezTo>
                  <a:cubicBezTo>
                    <a:pt x="2398" y="328459"/>
                    <a:pt x="0" y="333254"/>
                    <a:pt x="0" y="338049"/>
                  </a:cubicBezTo>
                  <a:cubicBezTo>
                    <a:pt x="0" y="347639"/>
                    <a:pt x="9591" y="357229"/>
                    <a:pt x="19183" y="357229"/>
                  </a:cubicBezTo>
                  <a:cubicBezTo>
                    <a:pt x="143870" y="357229"/>
                    <a:pt x="143870" y="357229"/>
                    <a:pt x="143870" y="357229"/>
                  </a:cubicBezTo>
                  <a:cubicBezTo>
                    <a:pt x="143870" y="395590"/>
                    <a:pt x="143870" y="395590"/>
                    <a:pt x="143870" y="395590"/>
                  </a:cubicBezTo>
                  <a:cubicBezTo>
                    <a:pt x="143870" y="405180"/>
                    <a:pt x="134279" y="414770"/>
                    <a:pt x="124687" y="414770"/>
                  </a:cubicBezTo>
                  <a:cubicBezTo>
                    <a:pt x="23978" y="414770"/>
                    <a:pt x="23978" y="414770"/>
                    <a:pt x="23978" y="414770"/>
                  </a:cubicBezTo>
                  <a:cubicBezTo>
                    <a:pt x="9591" y="414770"/>
                    <a:pt x="0" y="424360"/>
                    <a:pt x="0" y="438745"/>
                  </a:cubicBezTo>
                  <a:cubicBezTo>
                    <a:pt x="0" y="453130"/>
                    <a:pt x="9591" y="462720"/>
                    <a:pt x="23978" y="462720"/>
                  </a:cubicBezTo>
                  <a:cubicBezTo>
                    <a:pt x="436406" y="462720"/>
                    <a:pt x="436406" y="462720"/>
                    <a:pt x="436406" y="462720"/>
                  </a:cubicBezTo>
                  <a:cubicBezTo>
                    <a:pt x="450793" y="462720"/>
                    <a:pt x="460384" y="453130"/>
                    <a:pt x="460384" y="438745"/>
                  </a:cubicBezTo>
                  <a:cubicBezTo>
                    <a:pt x="460384" y="424360"/>
                    <a:pt x="450793" y="414770"/>
                    <a:pt x="436406" y="414770"/>
                  </a:cubicBezTo>
                  <a:cubicBezTo>
                    <a:pt x="239783" y="414770"/>
                    <a:pt x="239783" y="414770"/>
                    <a:pt x="239783" y="414770"/>
                  </a:cubicBezTo>
                  <a:cubicBezTo>
                    <a:pt x="230192" y="414770"/>
                    <a:pt x="220601" y="405180"/>
                    <a:pt x="220601" y="395590"/>
                  </a:cubicBezTo>
                  <a:close/>
                </a:path>
              </a:pathLst>
            </a:cu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/>
            <a:lstStyle/>
            <a:p>
              <a:pPr marL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55469" y="2069582"/>
            <a:ext cx="5539105" cy="3020578"/>
            <a:chOff x="508634" y="2162927"/>
            <a:chExt cx="5539105" cy="3020578"/>
          </a:xfrm>
        </p:grpSpPr>
        <p:sp>
          <p:nvSpPr>
            <p:cNvPr id="35" name="矩形 34"/>
            <p:cNvSpPr/>
            <p:nvPr/>
          </p:nvSpPr>
          <p:spPr>
            <a:xfrm>
              <a:off x="3412508" y="2165985"/>
              <a:ext cx="2632005" cy="3017520"/>
            </a:xfrm>
            <a:prstGeom prst="rect">
              <a:avLst/>
            </a:prstGeom>
            <a:noFill/>
            <a:ln w="12700">
              <a:solidFill>
                <a:srgbClr val="1F4E79"/>
              </a:solidFill>
              <a:prstDash val="solid"/>
              <a:miter/>
            </a:ln>
          </p:spPr>
          <p:txBody>
            <a:bodyPr anchor="ctr"/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Freeform 83"/>
            <p:cNvSpPr/>
            <p:nvPr/>
          </p:nvSpPr>
          <p:spPr>
            <a:xfrm>
              <a:off x="4464834" y="2364556"/>
              <a:ext cx="527843" cy="471195"/>
            </a:xfrm>
            <a:custGeom>
              <a:avLst/>
              <a:gdLst>
                <a:gd name="T0" fmla="*/ 138 w 200"/>
                <a:gd name="T1" fmla="*/ 49 h 179"/>
                <a:gd name="T2" fmla="*/ 68 w 200"/>
                <a:gd name="T3" fmla="*/ 119 h 179"/>
                <a:gd name="T4" fmla="*/ 59 w 200"/>
                <a:gd name="T5" fmla="*/ 119 h 179"/>
                <a:gd name="T6" fmla="*/ 59 w 200"/>
                <a:gd name="T7" fmla="*/ 111 h 179"/>
                <a:gd name="T8" fmla="*/ 141 w 200"/>
                <a:gd name="T9" fmla="*/ 28 h 179"/>
                <a:gd name="T10" fmla="*/ 154 w 200"/>
                <a:gd name="T11" fmla="*/ 28 h 179"/>
                <a:gd name="T12" fmla="*/ 172 w 200"/>
                <a:gd name="T13" fmla="*/ 47 h 179"/>
                <a:gd name="T14" fmla="*/ 172 w 200"/>
                <a:gd name="T15" fmla="*/ 59 h 179"/>
                <a:gd name="T16" fmla="*/ 90 w 200"/>
                <a:gd name="T17" fmla="*/ 142 h 179"/>
                <a:gd name="T18" fmla="*/ 37 w 200"/>
                <a:gd name="T19" fmla="*/ 142 h 179"/>
                <a:gd name="T20" fmla="*/ 37 w 200"/>
                <a:gd name="T21" fmla="*/ 88 h 179"/>
                <a:gd name="T22" fmla="*/ 107 w 200"/>
                <a:gd name="T23" fmla="*/ 18 h 179"/>
                <a:gd name="T24" fmla="*/ 107 w 200"/>
                <a:gd name="T25" fmla="*/ 4 h 179"/>
                <a:gd name="T26" fmla="*/ 93 w 200"/>
                <a:gd name="T27" fmla="*/ 4 h 179"/>
                <a:gd name="T28" fmla="*/ 23 w 200"/>
                <a:gd name="T29" fmla="*/ 74 h 179"/>
                <a:gd name="T30" fmla="*/ 23 w 200"/>
                <a:gd name="T31" fmla="*/ 156 h 179"/>
                <a:gd name="T32" fmla="*/ 104 w 200"/>
                <a:gd name="T33" fmla="*/ 156 h 179"/>
                <a:gd name="T34" fmla="*/ 192 w 200"/>
                <a:gd name="T35" fmla="*/ 67 h 179"/>
                <a:gd name="T36" fmla="*/ 192 w 200"/>
                <a:gd name="T37" fmla="*/ 39 h 179"/>
                <a:gd name="T38" fmla="*/ 161 w 200"/>
                <a:gd name="T39" fmla="*/ 8 h 179"/>
                <a:gd name="T40" fmla="*/ 133 w 200"/>
                <a:gd name="T41" fmla="*/ 8 h 179"/>
                <a:gd name="T42" fmla="*/ 45 w 200"/>
                <a:gd name="T43" fmla="*/ 97 h 179"/>
                <a:gd name="T44" fmla="*/ 45 w 200"/>
                <a:gd name="T45" fmla="*/ 134 h 179"/>
                <a:gd name="T46" fmla="*/ 82 w 200"/>
                <a:gd name="T47" fmla="*/ 134 h 179"/>
                <a:gd name="T48" fmla="*/ 152 w 200"/>
                <a:gd name="T49" fmla="*/ 63 h 179"/>
                <a:gd name="T50" fmla="*/ 152 w 200"/>
                <a:gd name="T51" fmla="*/ 49 h 179"/>
                <a:gd name="T52" fmla="*/ 138 w 200"/>
                <a:gd name="T53" fmla="*/ 4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7843" h="471195">
                  <a:moveTo>
                    <a:pt x="364212" y="128986"/>
                  </a:moveTo>
                  <a:cubicBezTo>
                    <a:pt x="179467" y="313253"/>
                    <a:pt x="179467" y="313253"/>
                    <a:pt x="179467" y="313253"/>
                  </a:cubicBezTo>
                  <a:cubicBezTo>
                    <a:pt x="171549" y="321150"/>
                    <a:pt x="163631" y="321150"/>
                    <a:pt x="155714" y="313253"/>
                  </a:cubicBezTo>
                  <a:cubicBezTo>
                    <a:pt x="150435" y="307988"/>
                    <a:pt x="150435" y="297458"/>
                    <a:pt x="155714" y="292194"/>
                  </a:cubicBezTo>
                  <a:cubicBezTo>
                    <a:pt x="372129" y="73706"/>
                    <a:pt x="372129" y="73706"/>
                    <a:pt x="372129" y="73706"/>
                  </a:cubicBezTo>
                  <a:cubicBezTo>
                    <a:pt x="382686" y="65809"/>
                    <a:pt x="395882" y="65809"/>
                    <a:pt x="406439" y="73706"/>
                  </a:cubicBezTo>
                  <a:cubicBezTo>
                    <a:pt x="453945" y="123722"/>
                    <a:pt x="453945" y="123722"/>
                    <a:pt x="453945" y="123722"/>
                  </a:cubicBezTo>
                  <a:cubicBezTo>
                    <a:pt x="461863" y="131619"/>
                    <a:pt x="461863" y="147413"/>
                    <a:pt x="453945" y="155310"/>
                  </a:cubicBezTo>
                  <a:cubicBezTo>
                    <a:pt x="237529" y="373797"/>
                    <a:pt x="237529" y="373797"/>
                    <a:pt x="237529" y="373797"/>
                  </a:cubicBezTo>
                  <a:cubicBezTo>
                    <a:pt x="197941" y="413283"/>
                    <a:pt x="137239" y="413283"/>
                    <a:pt x="97651" y="373797"/>
                  </a:cubicBezTo>
                  <a:cubicBezTo>
                    <a:pt x="58063" y="334312"/>
                    <a:pt x="58063" y="271135"/>
                    <a:pt x="97651" y="231649"/>
                  </a:cubicBezTo>
                  <a:cubicBezTo>
                    <a:pt x="282396" y="47383"/>
                    <a:pt x="282396" y="47383"/>
                    <a:pt x="282396" y="47383"/>
                  </a:cubicBezTo>
                  <a:cubicBezTo>
                    <a:pt x="292953" y="36853"/>
                    <a:pt x="292953" y="21059"/>
                    <a:pt x="282396" y="10529"/>
                  </a:cubicBezTo>
                  <a:cubicBezTo>
                    <a:pt x="271839" y="0"/>
                    <a:pt x="256004" y="0"/>
                    <a:pt x="245447" y="10529"/>
                  </a:cubicBezTo>
                  <a:cubicBezTo>
                    <a:pt x="60702" y="194796"/>
                    <a:pt x="60702" y="194796"/>
                    <a:pt x="60702" y="194796"/>
                  </a:cubicBezTo>
                  <a:cubicBezTo>
                    <a:pt x="0" y="255340"/>
                    <a:pt x="0" y="352738"/>
                    <a:pt x="60702" y="410650"/>
                  </a:cubicBezTo>
                  <a:cubicBezTo>
                    <a:pt x="118765" y="471195"/>
                    <a:pt x="216416" y="471195"/>
                    <a:pt x="274478" y="410650"/>
                  </a:cubicBezTo>
                  <a:cubicBezTo>
                    <a:pt x="506729" y="176369"/>
                    <a:pt x="506729" y="176369"/>
                    <a:pt x="506729" y="176369"/>
                  </a:cubicBezTo>
                  <a:cubicBezTo>
                    <a:pt x="527843" y="157942"/>
                    <a:pt x="527843" y="123722"/>
                    <a:pt x="506729" y="102663"/>
                  </a:cubicBezTo>
                  <a:cubicBezTo>
                    <a:pt x="424914" y="21059"/>
                    <a:pt x="424914" y="21059"/>
                    <a:pt x="424914" y="21059"/>
                  </a:cubicBezTo>
                  <a:cubicBezTo>
                    <a:pt x="406439" y="0"/>
                    <a:pt x="372129" y="0"/>
                    <a:pt x="351016" y="21059"/>
                  </a:cubicBezTo>
                  <a:cubicBezTo>
                    <a:pt x="118765" y="255340"/>
                    <a:pt x="118765" y="255340"/>
                    <a:pt x="118765" y="255340"/>
                  </a:cubicBezTo>
                  <a:cubicBezTo>
                    <a:pt x="92373" y="281664"/>
                    <a:pt x="92373" y="323782"/>
                    <a:pt x="118765" y="352738"/>
                  </a:cubicBezTo>
                  <a:cubicBezTo>
                    <a:pt x="145157" y="379062"/>
                    <a:pt x="190023" y="379062"/>
                    <a:pt x="216416" y="352738"/>
                  </a:cubicBezTo>
                  <a:cubicBezTo>
                    <a:pt x="401161" y="165840"/>
                    <a:pt x="401161" y="165840"/>
                    <a:pt x="401161" y="165840"/>
                  </a:cubicBezTo>
                  <a:cubicBezTo>
                    <a:pt x="409078" y="155310"/>
                    <a:pt x="409078" y="139516"/>
                    <a:pt x="401161" y="128986"/>
                  </a:cubicBezTo>
                  <a:cubicBezTo>
                    <a:pt x="390604" y="118457"/>
                    <a:pt x="372129" y="118457"/>
                    <a:pt x="364212" y="128986"/>
                  </a:cubicBezTo>
                  <a:close/>
                </a:path>
              </a:pathLst>
            </a:cu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/>
            <a:lstStyle/>
            <a:p>
              <a:pPr marL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12489" y="3172151"/>
              <a:ext cx="2635250" cy="33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sz="1600">
                  <a:solidFill>
                    <a:srgbClr val="222222"/>
                  </a:solidFill>
                  <a:latin typeface="黑体" panose="02010609060101010101" charset="-122"/>
                  <a:ea typeface="黑体" panose="02010609060101010101" charset="-122"/>
                </a:rPr>
                <a:t>基于 Node.js 构建</a:t>
              </a:r>
              <a:endParaRPr lang="zh-CN" altLang="zh-CN" sz="16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08634" y="2162927"/>
              <a:ext cx="2632005" cy="3017520"/>
            </a:xfrm>
            <a:prstGeom prst="rect">
              <a:avLst/>
            </a:prstGeom>
            <a:noFill/>
            <a:ln w="12700">
              <a:solidFill>
                <a:srgbClr val="000046"/>
              </a:solidFill>
              <a:prstDash val="solid"/>
              <a:miter/>
            </a:ln>
          </p:spPr>
          <p:txBody>
            <a:bodyPr anchor="ctr"/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18212" y="3172627"/>
              <a:ext cx="2635250" cy="33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sz="1600">
                  <a:solidFill>
                    <a:srgbClr val="222222"/>
                  </a:solidFill>
                  <a:latin typeface="黑体" panose="02010609060101010101" charset="-122"/>
                  <a:ea typeface="黑体" panose="02010609060101010101" charset="-122"/>
                </a:rPr>
                <a:t>基于浏览器的流程编辑</a:t>
              </a:r>
              <a:endParaRPr lang="zh-CN" altLang="zh-CN" sz="16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0" name="Freeform 78"/>
            <p:cNvSpPr>
              <a:spLocks noEditPoints="1"/>
            </p:cNvSpPr>
            <p:nvPr/>
          </p:nvSpPr>
          <p:spPr>
            <a:xfrm>
              <a:off x="1497930" y="2365884"/>
              <a:ext cx="467953" cy="470340"/>
            </a:xfrm>
            <a:custGeom>
              <a:avLst/>
              <a:gdLst>
                <a:gd name="T0" fmla="*/ 176 w 192"/>
                <a:gd name="T1" fmla="*/ 176 h 192"/>
                <a:gd name="T2" fmla="*/ 183 w 192"/>
                <a:gd name="T3" fmla="*/ 156 h 192"/>
                <a:gd name="T4" fmla="*/ 192 w 192"/>
                <a:gd name="T5" fmla="*/ 105 h 192"/>
                <a:gd name="T6" fmla="*/ 176 w 192"/>
                <a:gd name="T7" fmla="*/ 96 h 192"/>
                <a:gd name="T8" fmla="*/ 183 w 192"/>
                <a:gd name="T9" fmla="*/ 80 h 192"/>
                <a:gd name="T10" fmla="*/ 192 w 192"/>
                <a:gd name="T11" fmla="*/ 29 h 192"/>
                <a:gd name="T12" fmla="*/ 176 w 192"/>
                <a:gd name="T13" fmla="*/ 20 h 192"/>
                <a:gd name="T14" fmla="*/ 160 w 192"/>
                <a:gd name="T15" fmla="*/ 0 h 192"/>
                <a:gd name="T16" fmla="*/ 20 w 192"/>
                <a:gd name="T17" fmla="*/ 16 h 192"/>
                <a:gd name="T18" fmla="*/ 10 w 192"/>
                <a:gd name="T19" fmla="*/ 32 h 192"/>
                <a:gd name="T20" fmla="*/ 10 w 192"/>
                <a:gd name="T21" fmla="*/ 52 h 192"/>
                <a:gd name="T22" fmla="*/ 20 w 192"/>
                <a:gd name="T23" fmla="*/ 68 h 192"/>
                <a:gd name="T24" fmla="*/ 0 w 192"/>
                <a:gd name="T25" fmla="*/ 78 h 192"/>
                <a:gd name="T26" fmla="*/ 20 w 192"/>
                <a:gd name="T27" fmla="*/ 88 h 192"/>
                <a:gd name="T28" fmla="*/ 10 w 192"/>
                <a:gd name="T29" fmla="*/ 104 h 192"/>
                <a:gd name="T30" fmla="*/ 10 w 192"/>
                <a:gd name="T31" fmla="*/ 124 h 192"/>
                <a:gd name="T32" fmla="*/ 20 w 192"/>
                <a:gd name="T33" fmla="*/ 140 h 192"/>
                <a:gd name="T34" fmla="*/ 0 w 192"/>
                <a:gd name="T35" fmla="*/ 150 h 192"/>
                <a:gd name="T36" fmla="*/ 20 w 192"/>
                <a:gd name="T37" fmla="*/ 160 h 192"/>
                <a:gd name="T38" fmla="*/ 36 w 192"/>
                <a:gd name="T39" fmla="*/ 192 h 192"/>
                <a:gd name="T40" fmla="*/ 40 w 192"/>
                <a:gd name="T41" fmla="*/ 163 h 192"/>
                <a:gd name="T42" fmla="*/ 54 w 192"/>
                <a:gd name="T43" fmla="*/ 160 h 192"/>
                <a:gd name="T44" fmla="*/ 54 w 192"/>
                <a:gd name="T45" fmla="*/ 140 h 192"/>
                <a:gd name="T46" fmla="*/ 40 w 192"/>
                <a:gd name="T47" fmla="*/ 124 h 192"/>
                <a:gd name="T48" fmla="*/ 64 w 192"/>
                <a:gd name="T49" fmla="*/ 114 h 192"/>
                <a:gd name="T50" fmla="*/ 40 w 192"/>
                <a:gd name="T51" fmla="*/ 104 h 192"/>
                <a:gd name="T52" fmla="*/ 54 w 192"/>
                <a:gd name="T53" fmla="*/ 88 h 192"/>
                <a:gd name="T54" fmla="*/ 54 w 192"/>
                <a:gd name="T55" fmla="*/ 68 h 192"/>
                <a:gd name="T56" fmla="*/ 40 w 192"/>
                <a:gd name="T57" fmla="*/ 52 h 192"/>
                <a:gd name="T58" fmla="*/ 64 w 192"/>
                <a:gd name="T59" fmla="*/ 42 h 192"/>
                <a:gd name="T60" fmla="*/ 40 w 192"/>
                <a:gd name="T61" fmla="*/ 32 h 192"/>
                <a:gd name="T62" fmla="*/ 49 w 192"/>
                <a:gd name="T63" fmla="*/ 20 h 192"/>
                <a:gd name="T64" fmla="*/ 84 w 192"/>
                <a:gd name="T65" fmla="*/ 29 h 192"/>
                <a:gd name="T66" fmla="*/ 75 w 192"/>
                <a:gd name="T67" fmla="*/ 172 h 192"/>
                <a:gd name="T68" fmla="*/ 40 w 192"/>
                <a:gd name="T69" fmla="*/ 16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7953" h="470340">
                  <a:moveTo>
                    <a:pt x="389961" y="470340"/>
                  </a:moveTo>
                  <a:cubicBezTo>
                    <a:pt x="411896" y="470340"/>
                    <a:pt x="428957" y="453192"/>
                    <a:pt x="428957" y="431145"/>
                  </a:cubicBezTo>
                  <a:cubicBezTo>
                    <a:pt x="428957" y="382151"/>
                    <a:pt x="428957" y="382151"/>
                    <a:pt x="428957" y="382151"/>
                  </a:cubicBezTo>
                  <a:cubicBezTo>
                    <a:pt x="446018" y="382151"/>
                    <a:pt x="446018" y="382151"/>
                    <a:pt x="446018" y="382151"/>
                  </a:cubicBezTo>
                  <a:cubicBezTo>
                    <a:pt x="458204" y="382151"/>
                    <a:pt x="467953" y="372353"/>
                    <a:pt x="467953" y="360104"/>
                  </a:cubicBezTo>
                  <a:cubicBezTo>
                    <a:pt x="467953" y="257217"/>
                    <a:pt x="467953" y="257217"/>
                    <a:pt x="467953" y="257217"/>
                  </a:cubicBezTo>
                  <a:cubicBezTo>
                    <a:pt x="467953" y="244969"/>
                    <a:pt x="458204" y="235170"/>
                    <a:pt x="446018" y="235170"/>
                  </a:cubicBezTo>
                  <a:cubicBezTo>
                    <a:pt x="428957" y="235170"/>
                    <a:pt x="428957" y="235170"/>
                    <a:pt x="428957" y="235170"/>
                  </a:cubicBezTo>
                  <a:cubicBezTo>
                    <a:pt x="428957" y="195975"/>
                    <a:pt x="428957" y="195975"/>
                    <a:pt x="428957" y="195975"/>
                  </a:cubicBezTo>
                  <a:cubicBezTo>
                    <a:pt x="446018" y="195975"/>
                    <a:pt x="446018" y="195975"/>
                    <a:pt x="446018" y="195975"/>
                  </a:cubicBezTo>
                  <a:cubicBezTo>
                    <a:pt x="458204" y="195975"/>
                    <a:pt x="467953" y="186176"/>
                    <a:pt x="467953" y="173928"/>
                  </a:cubicBezTo>
                  <a:cubicBezTo>
                    <a:pt x="467953" y="71041"/>
                    <a:pt x="467953" y="71041"/>
                    <a:pt x="467953" y="71041"/>
                  </a:cubicBezTo>
                  <a:cubicBezTo>
                    <a:pt x="467953" y="58793"/>
                    <a:pt x="458204" y="48994"/>
                    <a:pt x="446018" y="48994"/>
                  </a:cubicBezTo>
                  <a:cubicBezTo>
                    <a:pt x="428957" y="48994"/>
                    <a:pt x="428957" y="48994"/>
                    <a:pt x="428957" y="48994"/>
                  </a:cubicBezTo>
                  <a:cubicBezTo>
                    <a:pt x="428957" y="39195"/>
                    <a:pt x="428957" y="39195"/>
                    <a:pt x="428957" y="39195"/>
                  </a:cubicBezTo>
                  <a:cubicBezTo>
                    <a:pt x="428957" y="17148"/>
                    <a:pt x="411896" y="0"/>
                    <a:pt x="389961" y="0"/>
                  </a:cubicBezTo>
                  <a:cubicBezTo>
                    <a:pt x="87741" y="0"/>
                    <a:pt x="87741" y="0"/>
                    <a:pt x="87741" y="0"/>
                  </a:cubicBezTo>
                  <a:cubicBezTo>
                    <a:pt x="65806" y="0"/>
                    <a:pt x="48745" y="17148"/>
                    <a:pt x="48745" y="39195"/>
                  </a:cubicBezTo>
                  <a:cubicBezTo>
                    <a:pt x="48745" y="78390"/>
                    <a:pt x="48745" y="78390"/>
                    <a:pt x="48745" y="78390"/>
                  </a:cubicBezTo>
                  <a:cubicBezTo>
                    <a:pt x="24373" y="78390"/>
                    <a:pt x="24373" y="78390"/>
                    <a:pt x="24373" y="78390"/>
                  </a:cubicBezTo>
                  <a:cubicBezTo>
                    <a:pt x="9749" y="78390"/>
                    <a:pt x="0" y="88189"/>
                    <a:pt x="0" y="102887"/>
                  </a:cubicBezTo>
                  <a:cubicBezTo>
                    <a:pt x="0" y="117585"/>
                    <a:pt x="9749" y="127384"/>
                    <a:pt x="24373" y="127384"/>
                  </a:cubicBezTo>
                  <a:cubicBezTo>
                    <a:pt x="48745" y="127384"/>
                    <a:pt x="48745" y="127384"/>
                    <a:pt x="48745" y="127384"/>
                  </a:cubicBezTo>
                  <a:cubicBezTo>
                    <a:pt x="48745" y="166579"/>
                    <a:pt x="48745" y="166579"/>
                    <a:pt x="48745" y="166579"/>
                  </a:cubicBezTo>
                  <a:cubicBezTo>
                    <a:pt x="24373" y="166579"/>
                    <a:pt x="24373" y="166579"/>
                    <a:pt x="24373" y="166579"/>
                  </a:cubicBezTo>
                  <a:cubicBezTo>
                    <a:pt x="9749" y="166579"/>
                    <a:pt x="0" y="176378"/>
                    <a:pt x="0" y="191076"/>
                  </a:cubicBezTo>
                  <a:cubicBezTo>
                    <a:pt x="0" y="205774"/>
                    <a:pt x="9749" y="215573"/>
                    <a:pt x="24373" y="215573"/>
                  </a:cubicBezTo>
                  <a:cubicBezTo>
                    <a:pt x="48745" y="215573"/>
                    <a:pt x="48745" y="215573"/>
                    <a:pt x="48745" y="215573"/>
                  </a:cubicBezTo>
                  <a:cubicBezTo>
                    <a:pt x="48745" y="254768"/>
                    <a:pt x="48745" y="254768"/>
                    <a:pt x="48745" y="254768"/>
                  </a:cubicBezTo>
                  <a:cubicBezTo>
                    <a:pt x="24373" y="254768"/>
                    <a:pt x="24373" y="254768"/>
                    <a:pt x="24373" y="254768"/>
                  </a:cubicBezTo>
                  <a:cubicBezTo>
                    <a:pt x="9749" y="254768"/>
                    <a:pt x="0" y="264566"/>
                    <a:pt x="0" y="279264"/>
                  </a:cubicBezTo>
                  <a:cubicBezTo>
                    <a:pt x="0" y="293963"/>
                    <a:pt x="9749" y="303761"/>
                    <a:pt x="24373" y="303761"/>
                  </a:cubicBezTo>
                  <a:cubicBezTo>
                    <a:pt x="48745" y="303761"/>
                    <a:pt x="48745" y="303761"/>
                    <a:pt x="48745" y="303761"/>
                  </a:cubicBezTo>
                  <a:cubicBezTo>
                    <a:pt x="48745" y="342956"/>
                    <a:pt x="48745" y="342956"/>
                    <a:pt x="48745" y="342956"/>
                  </a:cubicBezTo>
                  <a:cubicBezTo>
                    <a:pt x="24373" y="342956"/>
                    <a:pt x="24373" y="342956"/>
                    <a:pt x="24373" y="342956"/>
                  </a:cubicBezTo>
                  <a:cubicBezTo>
                    <a:pt x="9749" y="342956"/>
                    <a:pt x="0" y="352755"/>
                    <a:pt x="0" y="367453"/>
                  </a:cubicBezTo>
                  <a:cubicBezTo>
                    <a:pt x="0" y="382151"/>
                    <a:pt x="9749" y="391950"/>
                    <a:pt x="24373" y="391950"/>
                  </a:cubicBezTo>
                  <a:cubicBezTo>
                    <a:pt x="48745" y="391950"/>
                    <a:pt x="48745" y="391950"/>
                    <a:pt x="48745" y="391950"/>
                  </a:cubicBezTo>
                  <a:cubicBezTo>
                    <a:pt x="48745" y="431145"/>
                    <a:pt x="48745" y="431145"/>
                    <a:pt x="48745" y="431145"/>
                  </a:cubicBezTo>
                  <a:cubicBezTo>
                    <a:pt x="48745" y="453192"/>
                    <a:pt x="65806" y="470340"/>
                    <a:pt x="87741" y="470340"/>
                  </a:cubicBezTo>
                  <a:lnTo>
                    <a:pt x="389961" y="470340"/>
                  </a:lnTo>
                  <a:close/>
                  <a:moveTo>
                    <a:pt x="97490" y="399299"/>
                  </a:moveTo>
                  <a:cubicBezTo>
                    <a:pt x="97490" y="391950"/>
                    <a:pt x="97490" y="391950"/>
                    <a:pt x="97490" y="391950"/>
                  </a:cubicBezTo>
                  <a:cubicBezTo>
                    <a:pt x="131612" y="391950"/>
                    <a:pt x="131612" y="391950"/>
                    <a:pt x="131612" y="391950"/>
                  </a:cubicBezTo>
                  <a:cubicBezTo>
                    <a:pt x="146235" y="391950"/>
                    <a:pt x="155984" y="382151"/>
                    <a:pt x="155984" y="367453"/>
                  </a:cubicBezTo>
                  <a:cubicBezTo>
                    <a:pt x="155984" y="352755"/>
                    <a:pt x="146235" y="342956"/>
                    <a:pt x="131612" y="342956"/>
                  </a:cubicBezTo>
                  <a:cubicBezTo>
                    <a:pt x="97490" y="342956"/>
                    <a:pt x="97490" y="342956"/>
                    <a:pt x="97490" y="342956"/>
                  </a:cubicBezTo>
                  <a:cubicBezTo>
                    <a:pt x="97490" y="303761"/>
                    <a:pt x="97490" y="303761"/>
                    <a:pt x="97490" y="303761"/>
                  </a:cubicBezTo>
                  <a:cubicBezTo>
                    <a:pt x="131612" y="303761"/>
                    <a:pt x="131612" y="303761"/>
                    <a:pt x="131612" y="303761"/>
                  </a:cubicBezTo>
                  <a:cubicBezTo>
                    <a:pt x="146235" y="303761"/>
                    <a:pt x="155984" y="293963"/>
                    <a:pt x="155984" y="279264"/>
                  </a:cubicBezTo>
                  <a:cubicBezTo>
                    <a:pt x="155984" y="264566"/>
                    <a:pt x="146235" y="254768"/>
                    <a:pt x="131612" y="254768"/>
                  </a:cubicBezTo>
                  <a:cubicBezTo>
                    <a:pt x="97490" y="254768"/>
                    <a:pt x="97490" y="254768"/>
                    <a:pt x="97490" y="254768"/>
                  </a:cubicBezTo>
                  <a:cubicBezTo>
                    <a:pt x="97490" y="215573"/>
                    <a:pt x="97490" y="215573"/>
                    <a:pt x="97490" y="215573"/>
                  </a:cubicBezTo>
                  <a:cubicBezTo>
                    <a:pt x="131612" y="215573"/>
                    <a:pt x="131612" y="215573"/>
                    <a:pt x="131612" y="215573"/>
                  </a:cubicBezTo>
                  <a:cubicBezTo>
                    <a:pt x="146235" y="215573"/>
                    <a:pt x="155984" y="205774"/>
                    <a:pt x="155984" y="191076"/>
                  </a:cubicBezTo>
                  <a:cubicBezTo>
                    <a:pt x="155984" y="176378"/>
                    <a:pt x="146235" y="166579"/>
                    <a:pt x="131612" y="166579"/>
                  </a:cubicBezTo>
                  <a:cubicBezTo>
                    <a:pt x="97490" y="166579"/>
                    <a:pt x="97490" y="166579"/>
                    <a:pt x="97490" y="166579"/>
                  </a:cubicBezTo>
                  <a:cubicBezTo>
                    <a:pt x="97490" y="127384"/>
                    <a:pt x="97490" y="127384"/>
                    <a:pt x="97490" y="127384"/>
                  </a:cubicBezTo>
                  <a:cubicBezTo>
                    <a:pt x="131612" y="127384"/>
                    <a:pt x="131612" y="127384"/>
                    <a:pt x="131612" y="127384"/>
                  </a:cubicBezTo>
                  <a:cubicBezTo>
                    <a:pt x="146235" y="127384"/>
                    <a:pt x="155984" y="117585"/>
                    <a:pt x="155984" y="102887"/>
                  </a:cubicBezTo>
                  <a:cubicBezTo>
                    <a:pt x="155984" y="88189"/>
                    <a:pt x="146235" y="78390"/>
                    <a:pt x="131612" y="78390"/>
                  </a:cubicBezTo>
                  <a:cubicBezTo>
                    <a:pt x="97490" y="78390"/>
                    <a:pt x="97490" y="78390"/>
                    <a:pt x="97490" y="78390"/>
                  </a:cubicBezTo>
                  <a:cubicBezTo>
                    <a:pt x="97490" y="71041"/>
                    <a:pt x="97490" y="71041"/>
                    <a:pt x="97490" y="71041"/>
                  </a:cubicBezTo>
                  <a:cubicBezTo>
                    <a:pt x="97490" y="58793"/>
                    <a:pt x="107239" y="48994"/>
                    <a:pt x="119426" y="48994"/>
                  </a:cubicBezTo>
                  <a:cubicBezTo>
                    <a:pt x="182794" y="48994"/>
                    <a:pt x="182794" y="48994"/>
                    <a:pt x="182794" y="48994"/>
                  </a:cubicBezTo>
                  <a:cubicBezTo>
                    <a:pt x="194980" y="48994"/>
                    <a:pt x="204729" y="58793"/>
                    <a:pt x="204729" y="71041"/>
                  </a:cubicBezTo>
                  <a:cubicBezTo>
                    <a:pt x="204729" y="399299"/>
                    <a:pt x="204729" y="399299"/>
                    <a:pt x="204729" y="399299"/>
                  </a:cubicBezTo>
                  <a:cubicBezTo>
                    <a:pt x="204729" y="411548"/>
                    <a:pt x="194980" y="421346"/>
                    <a:pt x="182794" y="421346"/>
                  </a:cubicBezTo>
                  <a:cubicBezTo>
                    <a:pt x="119426" y="421346"/>
                    <a:pt x="119426" y="421346"/>
                    <a:pt x="119426" y="421346"/>
                  </a:cubicBezTo>
                  <a:cubicBezTo>
                    <a:pt x="107239" y="421346"/>
                    <a:pt x="97490" y="411548"/>
                    <a:pt x="97490" y="399299"/>
                  </a:cubicBezTo>
                  <a:close/>
                </a:path>
              </a:pathLst>
            </a:custGeom>
            <a:gradFill>
              <a:gsLst>
                <a:gs pos="10000">
                  <a:srgbClr val="000046"/>
                </a:gs>
                <a:gs pos="90000">
                  <a:srgbClr val="1CB5E0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/>
            <a:lstStyle/>
            <a:p>
              <a:pPr marL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800" b="0" i="0" u="none" strike="noStrike" kern="1200" spc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037125" y="3497241"/>
            <a:ext cx="2266950" cy="1600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Node-RED 提供了一个基于浏览器的流编辑器，可以使用调色板中的各种节点轻松地将流连接在一起。然后，只需单击一下即可将流部署到运行时。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可以使用富文本编辑器在编辑器中创建 JavaScript 函数。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内置库允许您保存有用的函数、模板或流程以供重复使用。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962208" y="3497241"/>
            <a:ext cx="2266950" cy="1600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轻量级运行时基于 Node.js，充分利用其事件驱动的非阻塞模型。这使得它非常适合在 Raspberry Pi 等低成本硬件以及云中运行在网络边缘。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Node 的包存储库中有超过 225,000 个模块，可以轻松扩展调色板节点的范围以添加新功能。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01986" y="3574046"/>
            <a:ext cx="2216150" cy="927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在 Node-RED 中创建的流使用 JSON 存储，可以轻松导入和导出以与他人共享。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zh-CN" sz="1100">
                <a:solidFill>
                  <a:srgbClr val="222222"/>
                </a:solidFill>
                <a:latin typeface="黑体" panose="02010609060101010101" charset="-122"/>
                <a:ea typeface="黑体" panose="02010609060101010101" charset="-122"/>
              </a:rPr>
              <a:t>在线流程库可让您与世界分享您的最佳流程。</a:t>
            </a:r>
            <a:endParaRPr lang="zh-CN" altLang="zh-CN" sz="1100">
              <a:solidFill>
                <a:srgbClr val="2222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的特点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的特点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 b="11028"/>
          <a:stretch>
            <a:fillRect/>
          </a:stretch>
        </p:blipFill>
        <p:spPr>
          <a:xfrm>
            <a:off x="2812094" y="1801697"/>
            <a:ext cx="6567177" cy="363189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b="8602"/>
          <a:stretch>
            <a:fillRect/>
          </a:stretch>
        </p:blipFill>
        <p:spPr>
          <a:xfrm>
            <a:off x="1134740" y="1542870"/>
            <a:ext cx="9942841" cy="4149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的特点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1359" y="1239897"/>
            <a:ext cx="4065923" cy="228422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b="10667"/>
          <a:stretch>
            <a:fillRect/>
          </a:stretch>
        </p:blipFill>
        <p:spPr>
          <a:xfrm>
            <a:off x="582996" y="2330052"/>
            <a:ext cx="3922668" cy="2594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578" y="3627178"/>
            <a:ext cx="3290648" cy="2193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1-1 Node-red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简介</a:t>
            </a:r>
            <a:endParaRPr lang="zh-CN" altLang="zh-CN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的特点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879" y="2286525"/>
            <a:ext cx="4109299" cy="22850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2342" y="1331372"/>
            <a:ext cx="6688306" cy="3965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1679</Words>
  <Application>WPS 演示</Application>
  <PresentationFormat>宽屏</PresentationFormat>
  <Paragraphs>136</Paragraphs>
  <Slides>15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等线 Light</vt:lpstr>
      <vt:lpstr>等线</vt:lpstr>
      <vt:lpstr>Lato Regular</vt:lpstr>
      <vt:lpstr>Lato</vt:lpstr>
      <vt:lpstr>Lato Hairline</vt:lpstr>
      <vt:lpstr>Lato Light</vt:lpstr>
      <vt:lpstr>黑体</vt:lpstr>
      <vt:lpstr>微软雅黑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/>
  <cp:lastModifiedBy>没有权限查看该用户名</cp:lastModifiedBy>
  <cp:revision>39</cp:revision>
  <dcterms:created xsi:type="dcterms:W3CDTF">2018-11-29T02:18:00Z</dcterms:created>
  <dcterms:modified xsi:type="dcterms:W3CDTF">2024-02-21T10:38:14Z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659AEEF8F47B4451B9C92538D2DA3A88_12</vt:lpwstr>
  </property>
</Properties>
</file>