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1" r:id="rId6"/>
    <p:sldId id="262" r:id="rId7"/>
    <p:sldId id="263" r:id="rId8"/>
    <p:sldId id="264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0"/>
          <p:cNvSpPr/>
          <p:nvPr/>
        </p:nvSpPr>
        <p:spPr>
          <a:xfrm>
            <a:off x="825640" y="1672664"/>
            <a:ext cx="179585" cy="1963829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1146175" y="1812925"/>
            <a:ext cx="6555926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5-6 Node-red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上下文数据的使用（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1170940" y="158940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1"/>
          <p:cNvSpPr txBox="1"/>
          <p:nvPr/>
        </p:nvSpPr>
        <p:spPr>
          <a:xfrm flipH="1">
            <a:off x="2326080" y="16425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5-6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上下文数据的使用（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二）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稻壳儿春秋广告/盗版必究        原创来源：http://chn.docer.com/works?userid=199329941#!/work_time"/>
          <p:cNvSpPr txBox="1"/>
          <p:nvPr/>
        </p:nvSpPr>
        <p:spPr>
          <a:xfrm>
            <a:off x="3514789" y="409989"/>
            <a:ext cx="516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、通过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context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方法实现计数器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8495" y="1169894"/>
            <a:ext cx="2589317" cy="48711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5-6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上下文数据的使用（二）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context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方法的接口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483486" y="2269191"/>
            <a:ext cx="7245350" cy="153035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latin typeface="黑体" panose="02010609060101010101" charset="-122"/>
                <a:ea typeface="黑体" panose="02010609060101010101" charset="-122"/>
              </a:rPr>
              <a:t>contxt.get()		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获取一个节点范围内的上下文属性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latin typeface="黑体" panose="02010609060101010101" charset="-122"/>
                <a:ea typeface="黑体" panose="02010609060101010101" charset="-122"/>
              </a:rPr>
              <a:t>contxt.set()		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设置一个节点范围内的上下文属性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latin typeface="黑体" panose="02010609060101010101" charset="-122"/>
                <a:ea typeface="黑体" panose="02010609060101010101" charset="-122"/>
              </a:rPr>
              <a:t>contxt.keys()	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返回所有节点范围上下文属性键的列表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5-6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上下文数据的使用（二）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276737" y="1785097"/>
            <a:ext cx="7658847" cy="201295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使用本小节中所讲到的上下文变量保存获取方法，使用多个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inject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节点代替注入数字，使用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节点进行加减乘除中的任意一种计算，最终将计算结果在调试窗口中进行打印。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9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</Words>
  <Application>WPS 演示</Application>
  <PresentationFormat/>
  <Paragraphs>45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2024-03-04T13:48:29Z</dcterms:created>
  <dcterms:modified xsi:type="dcterms:W3CDTF">2024-03-04T13:48:29Z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4CC01845271F4F78BC6ADFF032A69FCD_12</vt:lpwstr>
  </property>
  <property fmtid="{D5CDD505-2E9C-101B-9397-08002B2CF9AE}" pid="3" name="KSOProductBuildVer">
    <vt:lpwstr>2052-12.1.0.16388</vt:lpwstr>
  </property>
</Properties>
</file>