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等腰三角形 1"/>
          <p:cNvSpPr/>
          <p:nvPr/>
        </p:nvSpPr>
        <p:spPr>
          <a:xfrm>
            <a:off x="5518150" y="150495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4" name="文本框 11"/>
          <p:cNvSpPr txBox="1"/>
          <p:nvPr/>
        </p:nvSpPr>
        <p:spPr>
          <a:xfrm>
            <a:off x="1146175" y="2327275"/>
            <a:ext cx="828929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5-2 function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节点多输出（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二）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7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8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5-1 function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节点多输出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" name="稻壳儿春秋广告/盗版必究        原创来源：http://chn.docer.com/works?userid=199329941#!/work_time"/>
          <p:cNvSpPr txBox="1"/>
          <p:nvPr/>
        </p:nvSpPr>
        <p:spPr>
          <a:xfrm>
            <a:off x="3305799" y="409989"/>
            <a:ext cx="55805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节点自定义变量并输出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840842" y="1250576"/>
            <a:ext cx="6788150" cy="64135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r>
              <a:rPr lang="zh-CN">
                <a:latin typeface="黑体" panose="02010609060101010101" charset="-122"/>
                <a:ea typeface="黑体" panose="02010609060101010101" charset="-122"/>
              </a:rPr>
              <a:t>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节点中，可以使用声明的变量，在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return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后进行返回，而并非一定使用默认的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msg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对象进行返回。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977" y="3168276"/>
            <a:ext cx="3543300" cy="165100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1537" y="3269876"/>
            <a:ext cx="4076700" cy="154940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670" y="2251261"/>
            <a:ext cx="3811718" cy="31925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5-1 function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节点多输出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5" name="稻壳儿春秋广告/盗版必究        原创来源：http://chn.docer.com/works?userid=199329941#!/work_time"/>
          <p:cNvSpPr txBox="1"/>
          <p:nvPr/>
        </p:nvSpPr>
        <p:spPr>
          <a:xfrm>
            <a:off x="3305799" y="409989"/>
            <a:ext cx="558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、通过判断语句进行数据分类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293546" y="1169894"/>
            <a:ext cx="7625228" cy="9144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r>
              <a:rPr lang="zh-CN">
                <a:latin typeface="黑体" panose="02010609060101010101" charset="-122"/>
                <a:ea typeface="黑体" panose="02010609060101010101" charset="-122"/>
              </a:rPr>
              <a:t>在学习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节点是，了解到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节点可以实现数据的分流，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节点在功能控件中的功能性是最强的，当然也可以通过代码的形式实现数据分流。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1179" y="2744321"/>
            <a:ext cx="8712200" cy="27813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5-1 function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节点多输出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" name="稻壳儿春秋广告/盗版必究        原创来源：http://chn.docer.com/works?userid=199329941#!/work_time"/>
          <p:cNvSpPr txBox="1"/>
          <p:nvPr/>
        </p:nvSpPr>
        <p:spPr>
          <a:xfrm>
            <a:off x="3305799" y="409989"/>
            <a:ext cx="558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、通过判断语句进行数据分类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293546" y="1169894"/>
            <a:ext cx="7625228" cy="9144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r>
              <a:rPr lang="zh-CN">
                <a:latin typeface="黑体" panose="02010609060101010101" charset="-122"/>
                <a:ea typeface="黑体" panose="02010609060101010101" charset="-122"/>
              </a:rPr>
              <a:t>在学习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节点是，了解到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节点可以实现数据的分流，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节点在功能控件中的功能性是最强的，当然也可以通过代码的形式实现数据分流。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5285" y="2670362"/>
            <a:ext cx="4838700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5-1 function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节点多输出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3305799" y="409989"/>
            <a:ext cx="55816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2889" y="1114839"/>
            <a:ext cx="7626350" cy="9144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r>
              <a:rPr lang="zh-CN">
                <a:latin typeface="黑体" panose="02010609060101010101" charset="-122"/>
                <a:ea typeface="黑体" panose="02010609060101010101" charset="-122"/>
              </a:rPr>
              <a:t>要求：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>
                <a:latin typeface="黑体" panose="02010609060101010101" charset="-122"/>
                <a:ea typeface="黑体" panose="02010609060101010101" charset="-122"/>
              </a:rPr>
              <a:t>使用本小节所学技巧，结合使用模拟数据，对模拟数据中的数据进行读取和筛选，将输出使用不同的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debug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节点打印至控制台中。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5659" y="2177303"/>
            <a:ext cx="3841002" cy="397893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5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6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7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613</Words>
  <Application>WPS 演示</Application>
  <PresentationFormat/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4</cp:revision>
  <dcterms:created xsi:type="dcterms:W3CDTF">2024-02-28T11:41:00Z</dcterms:created>
  <dcterms:modified xsi:type="dcterms:W3CDTF">2024-02-28T13:22:08Z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D15153646E34411C920954F914022736_12</vt:lpwstr>
  </property>
  <property fmtid="{D5CDD505-2E9C-101B-9397-08002B2CF9AE}" pid="3" name="KSOProductBuildVer">
    <vt:lpwstr>2052-12.1.0.16388</vt:lpwstr>
  </property>
</Properties>
</file>