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3" r:id="rId11"/>
    <p:sldId id="264" r:id="rId12"/>
    <p:sldId id="265" r:id="rId13"/>
    <p:sldId id="26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9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 idx="2147483647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4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pn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9" name="文本框 11"/>
          <p:cNvSpPr txBox="1"/>
          <p:nvPr/>
        </p:nvSpPr>
        <p:spPr>
          <a:xfrm>
            <a:off x="1146175" y="2327275"/>
            <a:ext cx="457073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rgbClr val="000000">
                    <a:alpha val="100000"/>
                  </a:srgb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3-1 inject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rgbClr val="000000">
                    <a:alpha val="100000"/>
                  </a:srgb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rgbClr val="000000">
                  <a:alpha val="100000"/>
                </a:srgb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rgbClr val="3B3838">
                    <a:alpha val="100000"/>
                  </a:srgb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rgbClr val="3B3838">
                  <a:alpha val="100000"/>
                </a:srgb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2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3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4" name="文本框 3"/>
          <p:cNvSpPr txBox="1"/>
          <p:nvPr/>
        </p:nvSpPr>
        <p:spPr>
          <a:xfrm>
            <a:off x="1155700" y="3135630"/>
            <a:ext cx="4362450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rgbClr val="3B3838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rgbClr val="3B3838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rgbClr val="3B3838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8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9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0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1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2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8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inject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节点信息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3061" y="2319867"/>
            <a:ext cx="6060015" cy="180297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4516" y="867189"/>
            <a:ext cx="3472743" cy="534692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4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、时间戳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6747" y="1373188"/>
            <a:ext cx="8758725" cy="1557513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0141" y="3328105"/>
            <a:ext cx="5471936" cy="216636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0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、输入数字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3242" y="1614841"/>
            <a:ext cx="9683109" cy="961319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242" y="3373438"/>
            <a:ext cx="9606573" cy="112712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6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、输入数组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674" y="1732492"/>
            <a:ext cx="6278900" cy="3237794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7747" y="989744"/>
            <a:ext cx="3748616" cy="503351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2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、输入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ASCII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码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336" y="2059693"/>
            <a:ext cx="5342153" cy="2639836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203" y="1112299"/>
            <a:ext cx="5334705" cy="519102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7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4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、主题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5952" y="1163461"/>
            <a:ext cx="8470247" cy="2089855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623" y="3499620"/>
            <a:ext cx="4160308" cy="255401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、名称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8647" y="1239299"/>
            <a:ext cx="8128229" cy="25562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5066" y="3915305"/>
            <a:ext cx="5015392" cy="19907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、重复发送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" name="图片 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88260" y="2218055"/>
            <a:ext cx="7014845" cy="24212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460</Words>
  <Application>WPS 演示</Application>
  <PresentationFormat/>
  <Paragraphs>68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3</cp:revision>
  <dcterms:created xsi:type="dcterms:W3CDTF">2024-01-10T06:17:06Z</dcterms:created>
  <dcterms:modified xsi:type="dcterms:W3CDTF">2024-01-10T06:18:49Z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C542F5F51C7847D99FE2BE326BCB5C93_12</vt:lpwstr>
  </property>
  <property fmtid="{D5CDD505-2E9C-101B-9397-08002B2CF9AE}" pid="3" name="KSOProductBuildVer">
    <vt:lpwstr>2052-12.1.0.16120</vt:lpwstr>
  </property>
</Properties>
</file>