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5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6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327275"/>
            <a:ext cx="67119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7-2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协议基础（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050" y="1403350"/>
            <a:ext cx="8851900" cy="4051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的主题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7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92835" y="1201811"/>
            <a:ext cx="10026650" cy="51181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MQTT主题
MQTT服务端在管理MQTT信息通讯时，就是使用“主题”来控制的。
当某客户端向主题发送信息后，服务端会首先检查都有哪些客户端订阅了这一主题，再将信息转发给订阅了该主题的客户端。
主题基本形式
主题是区分大小写的。motor_speed和Motor_speed是两个完全不同的主题。
主题可以使用空格。如current time，虽然有空格分隔current和time这两个词，但这实际是一个MQTT主题。
大部分MQTT服务端是不支持中文主题的。应使用英文字符或ASCII字符来作为MQTT主题。
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的主题分级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8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82738" y="2230511"/>
            <a:ext cx="10026650" cy="16129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主题分级</a:t>
            </a:r>
            <a:endParaRPr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9885" algn="l">
              <a:buFont typeface="Arial" panose="020B0604020202020204" pitchFamily="34" charset="0"/>
              <a:buChar char="•"/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MQTT主题可以是一个简单的字符串，比如motor_speed，myTopic。这些都是单一级别的主题。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9885" algn="l">
              <a:buFont typeface="Arial" panose="020B0604020202020204" pitchFamily="34" charset="0"/>
              <a:buChar char="•"/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为了更好的对主题进行管理和分类，可对主题进行分级处理。MQTT主题各个级别之间可以使用”/”来分隔。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的主题分级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2738" y="2230511"/>
            <a:ext cx="10026650" cy="2399665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主题分级</a:t>
            </a:r>
            <a:endParaRPr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9885" indent="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MQTT主题可以是一个简单的字符串，比如motor_speed，myTopic。这些都是单一级别的主题。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9885" indent="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为了更好的对主题进行管理和分类，可对主题进行分级处理。MQTT主题各个级别之间可以使用”/”来分隔。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393" y="1825266"/>
            <a:ext cx="10026650" cy="23749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服务质量是 MQTT 的一个重要特性。当我们使用 TCP/IP 时，连接已经在一定程度上受到保护。但是在无线网络中，中断和干扰很频繁，MQTT 在这里帮助避免信息丢失及其服务质量水平。这些级别在发布时使用。如果客户端发布到 MQTT 服务器，则客户端将是发送者，MQTT 服务器将是接收者。当MQTT服务器向客户端发布消息时，服务器是发送者，客户端是接收者。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93042" y="1261052"/>
            <a:ext cx="9026236" cy="6985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QoS 0</a:t>
            </a:r>
            <a:endParaRPr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这一级别会发生消息丢失或重复，消息发布依赖于底层TCP/IP网络。即：&lt;=1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020" y="2101273"/>
            <a:ext cx="8212280" cy="37349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17733" y="1541607"/>
            <a:ext cx="9029700" cy="3289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QoS 1 承诺消息将至少传送一次给订阅者。该消息已获取消息 ID。发送方存储消息，直到收到PUBACK订阅方的确认 ( )。发件人第一次将重复标志设置为0( DUP = 0)。QoS 1 告诉目标设备（接收器）需要确认要求。如果消息被正确接收，接收者会发送一个PUBACK（确认）和正确的消息 ID。但是，如果在没有确认的情况下超过特定时间，则会再次发送消息，这次将重复标志设置为1( DUP = 1)。同一目标设备可能会多次发生这种情况。此目标设备必须具有必要的逻辑来检测重复项并做出同样的反应。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390650"/>
            <a:ext cx="895350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QOS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等级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20675" y="1767320"/>
            <a:ext cx="7950777" cy="23749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在第一次发送 ( DUP = 0)之后，发送方重复发送 (( DUP = 1) 直到它接收到一个PUBREC告诉，该消息已被接收方存储。在第二次交易中，发送方告诉接收方停止传输与PUBREL(release), clear用于存储的缓冲区并发送一个PUBCOMP（完成） 发送方确定已成功被目标设备接收一次后，成功传递已发布的 QoS 2 消息。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1508</Words>
  <Application>WPS 演示</Application>
  <PresentationFormat/>
  <Paragraphs>75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2024-04-01T11:57:00Z</dcterms:created>
  <dcterms:modified xsi:type="dcterms:W3CDTF">2024-04-01T13:28:37Z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C2917FBDB8E2431FBD603B006C2EC1A0_12</vt:lpwstr>
  </property>
  <property fmtid="{D5CDD505-2E9C-101B-9397-08002B2CF9AE}" pid="3" name="KSOProductBuildVer">
    <vt:lpwstr>2052-12.1.0.16388</vt:lpwstr>
  </property>
</Properties>
</file>