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56" r:id="rId4"/>
    <p:sldId id="257" r:id="rId6"/>
    <p:sldId id="26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1CB5E0"/>
    <a:srgbClr val="0000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906" y="462"/>
      </p:cViewPr>
      <p:guideLst>
        <p:guide orient="horz" pos="2137"/>
        <p:guide pos="38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 idx="2147483647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11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6C00E-826D-4413-9848-B48ED947EBF5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15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7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6C00E-826D-4413-9848-B48ED947EBF5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2147483647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6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66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6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竖排标题与文本"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竖排标题 1"/>
          <p:cNvSpPr>
            <a:spLocks noGrp="1"/>
          </p:cNvSpPr>
          <p:nvPr>
            <p:ph type="title" orient="vert" idx="2147483647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5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7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标题 1"/>
          <p:cNvSpPr>
            <a:spLocks noGrp="1"/>
          </p:cNvSpPr>
          <p:nvPr>
            <p:ph type="ctrTitle" idx="2147483647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2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7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7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7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8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9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80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1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9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标题 1"/>
          <p:cNvSpPr>
            <a:spLocks noGrp="1"/>
          </p:cNvSpPr>
          <p:nvPr>
            <p:ph type="title" idx="2147483647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5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9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9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9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1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3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04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5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0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标题 1"/>
          <p:cNvSpPr>
            <a:spLocks noGrp="1"/>
          </p:cNvSpPr>
          <p:nvPr>
            <p:ph type="title" idx="2147483647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8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09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0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11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2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3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4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1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17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8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9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2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22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3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spTree>
      <p:nvGrpSpPr>
        <p:cNvPr id="12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标题 1"/>
          <p:cNvSpPr>
            <a:spLocks noGrp="1"/>
          </p:cNvSpPr>
          <p:nvPr>
            <p:ph type="title" idx="2147483647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26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7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28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29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0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13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标题 1"/>
          <p:cNvSpPr>
            <a:spLocks noGrp="1"/>
          </p:cNvSpPr>
          <p:nvPr>
            <p:ph type="title" idx="2147483647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3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13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3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3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13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40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4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4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4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竖排标题与文本">
    <p:spTree>
      <p:nvGrpSpPr>
        <p:cNvPr id="8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竖排标题 1"/>
          <p:cNvSpPr>
            <a:spLocks noGrp="1"/>
          </p:cNvSpPr>
          <p:nvPr>
            <p:ph type="title" orient="vert" idx="2147483647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84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8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8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First Slide">
    <p:spTree>
      <p:nvGrpSpPr>
        <p:cNvPr id="8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064000" y="441961"/>
            <a:ext cx="4368800" cy="3083564"/>
          </a:xfrm>
          <a:custGeom>
            <a:avLst/>
            <a:gdLst/>
            <a:ahLst/>
            <a:cxnLst/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9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954706" y="3801452"/>
            <a:ext cx="451196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20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0"/>
              <a:t>TITLE HERE</a:t>
            </a:r>
            <a:endParaRPr lang="es-ES_tradnl" dirty="0"/>
          </a:p>
        </p:txBody>
      </p:sp>
      <p:sp>
        <p:nvSpPr>
          <p:cNvPr id="91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3954706" y="4385250"/>
            <a:ext cx="45119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Ultimate</a:t>
            </a:r>
            <a:r>
              <a:rPr lang="es-ES_tradnl" dirty="0"/>
              <a:t> </a:t>
            </a:r>
            <a:r>
              <a:rPr lang="es-ES_tradnl" dirty="0" err="1"/>
              <a:t>Powerpoint</a:t>
            </a:r>
            <a:r>
              <a:rPr lang="es-ES_tradnl" dirty="0"/>
              <a:t> </a:t>
            </a:r>
            <a:r>
              <a:rPr lang="es-ES_tradnl" dirty="0" err="1"/>
              <a:t>Template</a:t>
            </a:r>
            <a:endParaRPr lang="es-ES_tradnl" dirty="0"/>
          </a:p>
        </p:txBody>
      </p:sp>
      <p:sp>
        <p:nvSpPr>
          <p:cNvPr id="92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3975167" y="4817825"/>
            <a:ext cx="448803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.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>
            <p:ph type="title" idx="2147483647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1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2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2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7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8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9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30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3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标题 1"/>
          <p:cNvSpPr>
            <a:spLocks noGrp="1"/>
          </p:cNvSpPr>
          <p:nvPr>
            <p:ph type="title" idx="2147483647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4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5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6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7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8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39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0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4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4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48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9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spTree>
      <p:nvGrpSpPr>
        <p:cNvPr id="5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标题 1"/>
          <p:cNvSpPr>
            <a:spLocks noGrp="1"/>
          </p:cNvSpPr>
          <p:nvPr>
            <p:ph type="title" idx="2147483647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2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3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4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5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6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5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标题 1"/>
          <p:cNvSpPr>
            <a:spLocks noGrp="1"/>
          </p:cNvSpPr>
          <p:nvPr>
            <p:ph type="title" idx="2147483647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9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60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1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62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3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 idx="2147483647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占位符 1"/>
          <p:cNvSpPr>
            <a:spLocks noGrp="1"/>
          </p:cNvSpPr>
          <p:nvPr>
            <p:ph type="title" idx="2147483647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4"/>
          <p:cNvSpPr/>
          <p:nvPr/>
        </p:nvSpPr>
        <p:spPr>
          <a:xfrm>
            <a:off x="6120765" y="2938780"/>
            <a:ext cx="5635625" cy="3935730"/>
          </a:xfrm>
          <a:custGeom>
            <a:avLst/>
            <a:gdLst>
              <a:gd name="connsiteX0" fmla="*/ 0 w 3533775"/>
              <a:gd name="connsiteY0" fmla="*/ 0 h 2402704"/>
              <a:gd name="connsiteX1" fmla="*/ 3533775 w 3533775"/>
              <a:gd name="connsiteY1" fmla="*/ 0 h 2402704"/>
              <a:gd name="connsiteX2" fmla="*/ 3533775 w 3533775"/>
              <a:gd name="connsiteY2" fmla="*/ 2402704 h 2402704"/>
              <a:gd name="connsiteX3" fmla="*/ 0 w 3533775"/>
              <a:gd name="connsiteY3" fmla="*/ 2402704 h 2402704"/>
              <a:gd name="connsiteX4" fmla="*/ 0 w 3533775"/>
              <a:gd name="connsiteY4" fmla="*/ 0 h 2402704"/>
              <a:gd name="connsiteX0-1" fmla="*/ 0 w 5191125"/>
              <a:gd name="connsiteY0-2" fmla="*/ 0 h 2402704"/>
              <a:gd name="connsiteX1-3" fmla="*/ 3533775 w 5191125"/>
              <a:gd name="connsiteY1-4" fmla="*/ 0 h 2402704"/>
              <a:gd name="connsiteX2-5" fmla="*/ 5191125 w 5191125"/>
              <a:gd name="connsiteY2-6" fmla="*/ 1478779 h 2402704"/>
              <a:gd name="connsiteX3-7" fmla="*/ 0 w 5191125"/>
              <a:gd name="connsiteY3-8" fmla="*/ 2402704 h 2402704"/>
              <a:gd name="connsiteX4-9" fmla="*/ 0 w 5191125"/>
              <a:gd name="connsiteY4-10" fmla="*/ 0 h 2402704"/>
              <a:gd name="connsiteX0-11" fmla="*/ 0 w 5191125"/>
              <a:gd name="connsiteY0-12" fmla="*/ 57150 h 2459854"/>
              <a:gd name="connsiteX1-13" fmla="*/ 3533775 w 5191125"/>
              <a:gd name="connsiteY1-14" fmla="*/ 0 h 2459854"/>
              <a:gd name="connsiteX2-15" fmla="*/ 5191125 w 5191125"/>
              <a:gd name="connsiteY2-16" fmla="*/ 1535929 h 2459854"/>
              <a:gd name="connsiteX3-17" fmla="*/ 0 w 5191125"/>
              <a:gd name="connsiteY3-18" fmla="*/ 2459854 h 2459854"/>
              <a:gd name="connsiteX4-19" fmla="*/ 0 w 5191125"/>
              <a:gd name="connsiteY4-20" fmla="*/ 57150 h 2459854"/>
              <a:gd name="connsiteX0-21" fmla="*/ 0 w 5191125"/>
              <a:gd name="connsiteY0-22" fmla="*/ 57150 h 2459854"/>
              <a:gd name="connsiteX1-23" fmla="*/ 3533775 w 5191125"/>
              <a:gd name="connsiteY1-24" fmla="*/ 0 h 2459854"/>
              <a:gd name="connsiteX2-25" fmla="*/ 5191125 w 5191125"/>
              <a:gd name="connsiteY2-26" fmla="*/ 1535929 h 2459854"/>
              <a:gd name="connsiteX3-27" fmla="*/ 0 w 5191125"/>
              <a:gd name="connsiteY3-28" fmla="*/ 2459854 h 2459854"/>
              <a:gd name="connsiteX4-29" fmla="*/ 0 w 5191125"/>
              <a:gd name="connsiteY4-30" fmla="*/ 57150 h 2459854"/>
              <a:gd name="connsiteX0-31" fmla="*/ 0 w 5191125"/>
              <a:gd name="connsiteY0-32" fmla="*/ 57150 h 3707629"/>
              <a:gd name="connsiteX1-33" fmla="*/ 3533775 w 5191125"/>
              <a:gd name="connsiteY1-34" fmla="*/ 0 h 3707629"/>
              <a:gd name="connsiteX2-35" fmla="*/ 5191125 w 5191125"/>
              <a:gd name="connsiteY2-36" fmla="*/ 1535929 h 3707629"/>
              <a:gd name="connsiteX3-37" fmla="*/ 3371850 w 5191125"/>
              <a:gd name="connsiteY3-38" fmla="*/ 3707629 h 3707629"/>
              <a:gd name="connsiteX4-39" fmla="*/ 0 w 5191125"/>
              <a:gd name="connsiteY4-40" fmla="*/ 57150 h 3707629"/>
              <a:gd name="connsiteX0-41" fmla="*/ 0 w 4429125"/>
              <a:gd name="connsiteY0-42" fmla="*/ 3686175 h 3707629"/>
              <a:gd name="connsiteX1-43" fmla="*/ 2771775 w 4429125"/>
              <a:gd name="connsiteY1-44" fmla="*/ 0 h 3707629"/>
              <a:gd name="connsiteX2-45" fmla="*/ 4429125 w 4429125"/>
              <a:gd name="connsiteY2-46" fmla="*/ 1535929 h 3707629"/>
              <a:gd name="connsiteX3-47" fmla="*/ 2609850 w 4429125"/>
              <a:gd name="connsiteY3-48" fmla="*/ 3707629 h 3707629"/>
              <a:gd name="connsiteX4-49" fmla="*/ 0 w 4429125"/>
              <a:gd name="connsiteY4-50" fmla="*/ 3686175 h 3707629"/>
              <a:gd name="connsiteX0-51" fmla="*/ 0 w 4429125"/>
              <a:gd name="connsiteY0-52" fmla="*/ 3686175 h 3686175"/>
              <a:gd name="connsiteX1-53" fmla="*/ 2771775 w 4429125"/>
              <a:gd name="connsiteY1-54" fmla="*/ 0 h 3686175"/>
              <a:gd name="connsiteX2-55" fmla="*/ 4429125 w 4429125"/>
              <a:gd name="connsiteY2-56" fmla="*/ 1535929 h 3686175"/>
              <a:gd name="connsiteX3-57" fmla="*/ 2609850 w 4429125"/>
              <a:gd name="connsiteY3-58" fmla="*/ 3679054 h 3686175"/>
              <a:gd name="connsiteX4-59" fmla="*/ 0 w 4429125"/>
              <a:gd name="connsiteY4-60" fmla="*/ 3686175 h 3686175"/>
              <a:gd name="connsiteX0-61" fmla="*/ 0 w 4391025"/>
              <a:gd name="connsiteY0-62" fmla="*/ 3638550 h 3679054"/>
              <a:gd name="connsiteX1-63" fmla="*/ 2733675 w 4391025"/>
              <a:gd name="connsiteY1-64" fmla="*/ 0 h 3679054"/>
              <a:gd name="connsiteX2-65" fmla="*/ 4391025 w 4391025"/>
              <a:gd name="connsiteY2-66" fmla="*/ 1535929 h 3679054"/>
              <a:gd name="connsiteX3-67" fmla="*/ 2571750 w 4391025"/>
              <a:gd name="connsiteY3-68" fmla="*/ 3679054 h 3679054"/>
              <a:gd name="connsiteX4-69" fmla="*/ 0 w 4391025"/>
              <a:gd name="connsiteY4-70" fmla="*/ 3638550 h 3679054"/>
              <a:gd name="connsiteX0-71" fmla="*/ 0 w 4371975"/>
              <a:gd name="connsiteY0-72" fmla="*/ 3676650 h 3679054"/>
              <a:gd name="connsiteX1-73" fmla="*/ 2714625 w 4371975"/>
              <a:gd name="connsiteY1-74" fmla="*/ 0 h 3679054"/>
              <a:gd name="connsiteX2-75" fmla="*/ 4371975 w 4371975"/>
              <a:gd name="connsiteY2-76" fmla="*/ 1535929 h 3679054"/>
              <a:gd name="connsiteX3-77" fmla="*/ 2552700 w 4371975"/>
              <a:gd name="connsiteY3-78" fmla="*/ 3679054 h 3679054"/>
              <a:gd name="connsiteX4-79" fmla="*/ 0 w 4371975"/>
              <a:gd name="connsiteY4-80" fmla="*/ 3676650 h 3679054"/>
              <a:gd name="connsiteX0-81" fmla="*/ 0 w 4371975"/>
              <a:gd name="connsiteY0-82" fmla="*/ 3676650 h 3698104"/>
              <a:gd name="connsiteX1-83" fmla="*/ 2714625 w 4371975"/>
              <a:gd name="connsiteY1-84" fmla="*/ 0 h 3698104"/>
              <a:gd name="connsiteX2-85" fmla="*/ 4371975 w 4371975"/>
              <a:gd name="connsiteY2-86" fmla="*/ 1535929 h 3698104"/>
              <a:gd name="connsiteX3-87" fmla="*/ 2809875 w 4371975"/>
              <a:gd name="connsiteY3-88" fmla="*/ 3698104 h 3698104"/>
              <a:gd name="connsiteX4-89" fmla="*/ 0 w 4371975"/>
              <a:gd name="connsiteY4-90" fmla="*/ 3676650 h 3698104"/>
              <a:gd name="connsiteX0-91" fmla="*/ 0 w 4371975"/>
              <a:gd name="connsiteY0-92" fmla="*/ 3676650 h 3676650"/>
              <a:gd name="connsiteX1-93" fmla="*/ 2714625 w 4371975"/>
              <a:gd name="connsiteY1-94" fmla="*/ 0 h 3676650"/>
              <a:gd name="connsiteX2-95" fmla="*/ 4371975 w 4371975"/>
              <a:gd name="connsiteY2-96" fmla="*/ 1535929 h 3676650"/>
              <a:gd name="connsiteX3-97" fmla="*/ 2581275 w 4371975"/>
              <a:gd name="connsiteY3-98" fmla="*/ 3669529 h 3676650"/>
              <a:gd name="connsiteX4-99" fmla="*/ 0 w 4371975"/>
              <a:gd name="connsiteY4-100" fmla="*/ 3676650 h 3676650"/>
              <a:gd name="connsiteX0-101" fmla="*/ 0 w 4371975"/>
              <a:gd name="connsiteY0-102" fmla="*/ 3676650 h 3679054"/>
              <a:gd name="connsiteX1-103" fmla="*/ 2714625 w 4371975"/>
              <a:gd name="connsiteY1-104" fmla="*/ 0 h 3679054"/>
              <a:gd name="connsiteX2-105" fmla="*/ 4371975 w 4371975"/>
              <a:gd name="connsiteY2-106" fmla="*/ 1535929 h 3679054"/>
              <a:gd name="connsiteX3-107" fmla="*/ 2647950 w 4371975"/>
              <a:gd name="connsiteY3-108" fmla="*/ 3679054 h 3679054"/>
              <a:gd name="connsiteX4-109" fmla="*/ 0 w 4371975"/>
              <a:gd name="connsiteY4-110" fmla="*/ 3676650 h 3679054"/>
              <a:gd name="connsiteX0-111" fmla="*/ 0 w 5067300"/>
              <a:gd name="connsiteY0-112" fmla="*/ 3648075 h 3679054"/>
              <a:gd name="connsiteX1-113" fmla="*/ 3409950 w 5067300"/>
              <a:gd name="connsiteY1-114" fmla="*/ 0 h 3679054"/>
              <a:gd name="connsiteX2-115" fmla="*/ 5067300 w 5067300"/>
              <a:gd name="connsiteY2-116" fmla="*/ 1535929 h 3679054"/>
              <a:gd name="connsiteX3-117" fmla="*/ 3343275 w 5067300"/>
              <a:gd name="connsiteY3-118" fmla="*/ 3679054 h 3679054"/>
              <a:gd name="connsiteX4-119" fmla="*/ 0 w 5067300"/>
              <a:gd name="connsiteY4-120" fmla="*/ 3648075 h 3679054"/>
              <a:gd name="connsiteX0-121" fmla="*/ 0 w 5067300"/>
              <a:gd name="connsiteY0-122" fmla="*/ 3648075 h 3679054"/>
              <a:gd name="connsiteX1-123" fmla="*/ 3409950 w 5067300"/>
              <a:gd name="connsiteY1-124" fmla="*/ 0 h 3679054"/>
              <a:gd name="connsiteX2-125" fmla="*/ 5067300 w 5067300"/>
              <a:gd name="connsiteY2-126" fmla="*/ 1535929 h 3679054"/>
              <a:gd name="connsiteX3-127" fmla="*/ 2971800 w 5067300"/>
              <a:gd name="connsiteY3-128" fmla="*/ 3679054 h 3679054"/>
              <a:gd name="connsiteX4-129" fmla="*/ 0 w 5067300"/>
              <a:gd name="connsiteY4-130" fmla="*/ 3648075 h 3679054"/>
              <a:gd name="connsiteX0-131" fmla="*/ 0 w 5067300"/>
              <a:gd name="connsiteY0-132" fmla="*/ 3648075 h 3679054"/>
              <a:gd name="connsiteX1-133" fmla="*/ 3409950 w 5067300"/>
              <a:gd name="connsiteY1-134" fmla="*/ 0 h 3679054"/>
              <a:gd name="connsiteX2-135" fmla="*/ 5067300 w 5067300"/>
              <a:gd name="connsiteY2-136" fmla="*/ 1535929 h 3679054"/>
              <a:gd name="connsiteX3-137" fmla="*/ 3095625 w 5067300"/>
              <a:gd name="connsiteY3-138" fmla="*/ 3679054 h 3679054"/>
              <a:gd name="connsiteX4-139" fmla="*/ 0 w 5067300"/>
              <a:gd name="connsiteY4-140" fmla="*/ 3648075 h 3679054"/>
              <a:gd name="connsiteX0-141" fmla="*/ 0 w 5229225"/>
              <a:gd name="connsiteY0-142" fmla="*/ 3648075 h 3679054"/>
              <a:gd name="connsiteX1-143" fmla="*/ 3409950 w 5229225"/>
              <a:gd name="connsiteY1-144" fmla="*/ 0 h 3679054"/>
              <a:gd name="connsiteX2-145" fmla="*/ 5229225 w 5229225"/>
              <a:gd name="connsiteY2-146" fmla="*/ 1688329 h 3679054"/>
              <a:gd name="connsiteX3-147" fmla="*/ 3095625 w 5229225"/>
              <a:gd name="connsiteY3-148" fmla="*/ 3679054 h 3679054"/>
              <a:gd name="connsiteX4-149" fmla="*/ 0 w 5229225"/>
              <a:gd name="connsiteY4-150" fmla="*/ 3648075 h 3679054"/>
              <a:gd name="connsiteX0-151" fmla="*/ 0 w 5229225"/>
              <a:gd name="connsiteY0-152" fmla="*/ 3648075 h 3669529"/>
              <a:gd name="connsiteX1-153" fmla="*/ 3409950 w 5229225"/>
              <a:gd name="connsiteY1-154" fmla="*/ 0 h 3669529"/>
              <a:gd name="connsiteX2-155" fmla="*/ 5229225 w 5229225"/>
              <a:gd name="connsiteY2-156" fmla="*/ 1688329 h 3669529"/>
              <a:gd name="connsiteX3-157" fmla="*/ 3533775 w 5229225"/>
              <a:gd name="connsiteY3-158" fmla="*/ 3669529 h 3669529"/>
              <a:gd name="connsiteX4-159" fmla="*/ 0 w 5229225"/>
              <a:gd name="connsiteY4-160" fmla="*/ 3648075 h 3669529"/>
              <a:gd name="connsiteX0-161" fmla="*/ 0 w 5295900"/>
              <a:gd name="connsiteY0-162" fmla="*/ 3648075 h 3669529"/>
              <a:gd name="connsiteX1-163" fmla="*/ 3409950 w 5295900"/>
              <a:gd name="connsiteY1-164" fmla="*/ 0 h 3669529"/>
              <a:gd name="connsiteX2-165" fmla="*/ 5295900 w 5295900"/>
              <a:gd name="connsiteY2-166" fmla="*/ 1764529 h 3669529"/>
              <a:gd name="connsiteX3-167" fmla="*/ 3533775 w 5295900"/>
              <a:gd name="connsiteY3-168" fmla="*/ 3669529 h 3669529"/>
              <a:gd name="connsiteX4-169" fmla="*/ 0 w 5295900"/>
              <a:gd name="connsiteY4-170" fmla="*/ 3648075 h 3669529"/>
              <a:gd name="connsiteX0-171" fmla="*/ 0 w 5333512"/>
              <a:gd name="connsiteY0-172" fmla="*/ 3685687 h 3685687"/>
              <a:gd name="connsiteX1-173" fmla="*/ 3447562 w 5333512"/>
              <a:gd name="connsiteY1-174" fmla="*/ 0 h 3685687"/>
              <a:gd name="connsiteX2-175" fmla="*/ 5333512 w 5333512"/>
              <a:gd name="connsiteY2-176" fmla="*/ 1764529 h 3685687"/>
              <a:gd name="connsiteX3-177" fmla="*/ 3571387 w 5333512"/>
              <a:gd name="connsiteY3-178" fmla="*/ 3669529 h 3685687"/>
              <a:gd name="connsiteX4-179" fmla="*/ 0 w 5333512"/>
              <a:gd name="connsiteY4-180" fmla="*/ 3685687 h 3685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333512" h="3685687">
                <a:moveTo>
                  <a:pt x="0" y="3685687"/>
                </a:moveTo>
                <a:lnTo>
                  <a:pt x="3447562" y="0"/>
                </a:lnTo>
                <a:lnTo>
                  <a:pt x="5333512" y="1764529"/>
                </a:lnTo>
                <a:lnTo>
                  <a:pt x="3571387" y="3669529"/>
                </a:lnTo>
                <a:lnTo>
                  <a:pt x="0" y="3685687"/>
                </a:ln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" name="等腰三角形 1"/>
          <p:cNvSpPr/>
          <p:nvPr/>
        </p:nvSpPr>
        <p:spPr>
          <a:xfrm>
            <a:off x="5716905" y="-8890"/>
            <a:ext cx="6486525" cy="5903595"/>
          </a:xfrm>
          <a:custGeom>
            <a:avLst/>
            <a:gdLst>
              <a:gd name="connsiteX0" fmla="*/ 0 w 4078046"/>
              <a:gd name="connsiteY0" fmla="*/ 3515557 h 3515557"/>
              <a:gd name="connsiteX1" fmla="*/ 2039023 w 4078046"/>
              <a:gd name="connsiteY1" fmla="*/ 0 h 3515557"/>
              <a:gd name="connsiteX2" fmla="*/ 4078046 w 4078046"/>
              <a:gd name="connsiteY2" fmla="*/ 3515557 h 3515557"/>
              <a:gd name="connsiteX3" fmla="*/ 0 w 4078046"/>
              <a:gd name="connsiteY3" fmla="*/ 3515557 h 3515557"/>
              <a:gd name="connsiteX0-1" fmla="*/ 0 w 4409361"/>
              <a:gd name="connsiteY0-2" fmla="*/ 3994951 h 3994951"/>
              <a:gd name="connsiteX1-3" fmla="*/ 4409361 w 4409361"/>
              <a:gd name="connsiteY1-4" fmla="*/ 0 h 3994951"/>
              <a:gd name="connsiteX2-5" fmla="*/ 4078046 w 4409361"/>
              <a:gd name="connsiteY2-6" fmla="*/ 3994951 h 3994951"/>
              <a:gd name="connsiteX3-7" fmla="*/ 0 w 4409361"/>
              <a:gd name="connsiteY3-8" fmla="*/ 3994951 h 3994951"/>
              <a:gd name="connsiteX0-9" fmla="*/ 0 w 4409361"/>
              <a:gd name="connsiteY0-10" fmla="*/ 3994951 h 3994951"/>
              <a:gd name="connsiteX1-11" fmla="*/ 4409361 w 4409361"/>
              <a:gd name="connsiteY1-12" fmla="*/ 0 h 3994951"/>
              <a:gd name="connsiteX2-13" fmla="*/ 4406519 w 4409361"/>
              <a:gd name="connsiteY2-14" fmla="*/ 3968318 h 3994951"/>
              <a:gd name="connsiteX3-15" fmla="*/ 0 w 4409361"/>
              <a:gd name="connsiteY3-16" fmla="*/ 3994951 h 3994951"/>
              <a:gd name="connsiteX0-17" fmla="*/ 0 w 4569159"/>
              <a:gd name="connsiteY0-18" fmla="*/ 8878 h 3968318"/>
              <a:gd name="connsiteX1-19" fmla="*/ 4569159 w 4569159"/>
              <a:gd name="connsiteY1-20" fmla="*/ 0 h 3968318"/>
              <a:gd name="connsiteX2-21" fmla="*/ 4566317 w 4569159"/>
              <a:gd name="connsiteY2-22" fmla="*/ 3968318 h 3968318"/>
              <a:gd name="connsiteX3-23" fmla="*/ 0 w 4569159"/>
              <a:gd name="connsiteY3-24" fmla="*/ 8878 h 3968318"/>
              <a:gd name="connsiteX0-25" fmla="*/ 0 w 4569159"/>
              <a:gd name="connsiteY0-26" fmla="*/ 8878 h 5592931"/>
              <a:gd name="connsiteX1-27" fmla="*/ 4569159 w 4569159"/>
              <a:gd name="connsiteY1-28" fmla="*/ 0 h 5592931"/>
              <a:gd name="connsiteX2-29" fmla="*/ 4557439 w 4569159"/>
              <a:gd name="connsiteY2-30" fmla="*/ 5592931 h 5592931"/>
              <a:gd name="connsiteX3-31" fmla="*/ 0 w 4569159"/>
              <a:gd name="connsiteY3-32" fmla="*/ 8878 h 5592931"/>
              <a:gd name="connsiteX0-33" fmla="*/ 0 w 5989586"/>
              <a:gd name="connsiteY0-34" fmla="*/ 8878 h 5592931"/>
              <a:gd name="connsiteX1-35" fmla="*/ 5989586 w 5989586"/>
              <a:gd name="connsiteY1-36" fmla="*/ 0 h 5592931"/>
              <a:gd name="connsiteX2-37" fmla="*/ 5977866 w 5989586"/>
              <a:gd name="connsiteY2-38" fmla="*/ 5592931 h 5592931"/>
              <a:gd name="connsiteX3-39" fmla="*/ 0 w 5989586"/>
              <a:gd name="connsiteY3-40" fmla="*/ 8878 h 55929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989586" h="5592931">
                <a:moveTo>
                  <a:pt x="0" y="8878"/>
                </a:moveTo>
                <a:lnTo>
                  <a:pt x="5989586" y="0"/>
                </a:lnTo>
                <a:cubicBezTo>
                  <a:pt x="5988639" y="1322773"/>
                  <a:pt x="5978813" y="4270158"/>
                  <a:pt x="5977866" y="5592931"/>
                </a:cubicBezTo>
                <a:lnTo>
                  <a:pt x="0" y="8878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" name="斜纹 5"/>
          <p:cNvSpPr/>
          <p:nvPr/>
        </p:nvSpPr>
        <p:spPr>
          <a:xfrm flipH="1" flipV="1">
            <a:off x="9061675" y="1196212"/>
            <a:ext cx="3130325" cy="3811395"/>
          </a:xfrm>
          <a:custGeom>
            <a:avLst/>
            <a:gdLst>
              <a:gd name="connsiteX0" fmla="*/ 0 w 4048125"/>
              <a:gd name="connsiteY0" fmla="*/ 2252848 h 2961273"/>
              <a:gd name="connsiteX1" fmla="*/ 3079692 w 4048125"/>
              <a:gd name="connsiteY1" fmla="*/ 0 h 2961273"/>
              <a:gd name="connsiteX2" fmla="*/ 4048125 w 4048125"/>
              <a:gd name="connsiteY2" fmla="*/ 0 h 2961273"/>
              <a:gd name="connsiteX3" fmla="*/ 0 w 4048125"/>
              <a:gd name="connsiteY3" fmla="*/ 2961273 h 2961273"/>
              <a:gd name="connsiteX4" fmla="*/ 0 w 4048125"/>
              <a:gd name="connsiteY4" fmla="*/ 2252848 h 2961273"/>
              <a:gd name="connsiteX0-1" fmla="*/ 0 w 4048125"/>
              <a:gd name="connsiteY0-2" fmla="*/ 2443348 h 3151773"/>
              <a:gd name="connsiteX1-3" fmla="*/ 2927292 w 4048125"/>
              <a:gd name="connsiteY1-4" fmla="*/ 0 h 3151773"/>
              <a:gd name="connsiteX2-5" fmla="*/ 4048125 w 4048125"/>
              <a:gd name="connsiteY2-6" fmla="*/ 190500 h 3151773"/>
              <a:gd name="connsiteX3-7" fmla="*/ 0 w 4048125"/>
              <a:gd name="connsiteY3-8" fmla="*/ 3151773 h 3151773"/>
              <a:gd name="connsiteX4-9" fmla="*/ 0 w 4048125"/>
              <a:gd name="connsiteY4-10" fmla="*/ 2443348 h 3151773"/>
              <a:gd name="connsiteX0-11" fmla="*/ 0 w 3829050"/>
              <a:gd name="connsiteY0-12" fmla="*/ 2443348 h 3151773"/>
              <a:gd name="connsiteX1-13" fmla="*/ 2927292 w 3829050"/>
              <a:gd name="connsiteY1-14" fmla="*/ 0 h 3151773"/>
              <a:gd name="connsiteX2-15" fmla="*/ 3829050 w 3829050"/>
              <a:gd name="connsiteY2-16" fmla="*/ 161925 h 3151773"/>
              <a:gd name="connsiteX3-17" fmla="*/ 0 w 3829050"/>
              <a:gd name="connsiteY3-18" fmla="*/ 3151773 h 3151773"/>
              <a:gd name="connsiteX4-19" fmla="*/ 0 w 3829050"/>
              <a:gd name="connsiteY4-20" fmla="*/ 2443348 h 3151773"/>
              <a:gd name="connsiteX0-21" fmla="*/ 0 w 3629025"/>
              <a:gd name="connsiteY0-22" fmla="*/ 2443348 h 3151773"/>
              <a:gd name="connsiteX1-23" fmla="*/ 2927292 w 3629025"/>
              <a:gd name="connsiteY1-24" fmla="*/ 0 h 3151773"/>
              <a:gd name="connsiteX2-25" fmla="*/ 3629025 w 3629025"/>
              <a:gd name="connsiteY2-26" fmla="*/ 76200 h 3151773"/>
              <a:gd name="connsiteX3-27" fmla="*/ 0 w 3629025"/>
              <a:gd name="connsiteY3-28" fmla="*/ 3151773 h 3151773"/>
              <a:gd name="connsiteX4-29" fmla="*/ 0 w 3629025"/>
              <a:gd name="connsiteY4-30" fmla="*/ 2443348 h 3151773"/>
              <a:gd name="connsiteX0-31" fmla="*/ 19050 w 3648075"/>
              <a:gd name="connsiteY0-32" fmla="*/ 2443348 h 3256548"/>
              <a:gd name="connsiteX1-33" fmla="*/ 2946342 w 3648075"/>
              <a:gd name="connsiteY1-34" fmla="*/ 0 h 3256548"/>
              <a:gd name="connsiteX2-35" fmla="*/ 3648075 w 3648075"/>
              <a:gd name="connsiteY2-36" fmla="*/ 76200 h 3256548"/>
              <a:gd name="connsiteX3-37" fmla="*/ 0 w 3648075"/>
              <a:gd name="connsiteY3-38" fmla="*/ 3256548 h 3256548"/>
              <a:gd name="connsiteX4-39" fmla="*/ 19050 w 3648075"/>
              <a:gd name="connsiteY4-40" fmla="*/ 2443348 h 3256548"/>
              <a:gd name="connsiteX0-41" fmla="*/ 19050 w 3648075"/>
              <a:gd name="connsiteY0-42" fmla="*/ 3024373 h 3837573"/>
              <a:gd name="connsiteX1-43" fmla="*/ 3613092 w 3648075"/>
              <a:gd name="connsiteY1-44" fmla="*/ 0 h 3837573"/>
              <a:gd name="connsiteX2-45" fmla="*/ 3648075 w 3648075"/>
              <a:gd name="connsiteY2-46" fmla="*/ 657225 h 3837573"/>
              <a:gd name="connsiteX3-47" fmla="*/ 0 w 3648075"/>
              <a:gd name="connsiteY3-48" fmla="*/ 3837573 h 3837573"/>
              <a:gd name="connsiteX4-49" fmla="*/ 19050 w 3648075"/>
              <a:gd name="connsiteY4-50" fmla="*/ 3024373 h 3837573"/>
              <a:gd name="connsiteX0-51" fmla="*/ 19050 w 3638550"/>
              <a:gd name="connsiteY0-52" fmla="*/ 3024373 h 3837573"/>
              <a:gd name="connsiteX1-53" fmla="*/ 3613092 w 3638550"/>
              <a:gd name="connsiteY1-54" fmla="*/ 0 h 3837573"/>
              <a:gd name="connsiteX2-55" fmla="*/ 3638550 w 3638550"/>
              <a:gd name="connsiteY2-56" fmla="*/ 657225 h 3837573"/>
              <a:gd name="connsiteX3-57" fmla="*/ 0 w 3638550"/>
              <a:gd name="connsiteY3-58" fmla="*/ 3837573 h 3837573"/>
              <a:gd name="connsiteX4-59" fmla="*/ 19050 w 3638550"/>
              <a:gd name="connsiteY4-60" fmla="*/ 3024373 h 3837573"/>
              <a:gd name="connsiteX0-61" fmla="*/ 19050 w 3638550"/>
              <a:gd name="connsiteY0-62" fmla="*/ 3024373 h 4180473"/>
              <a:gd name="connsiteX1-63" fmla="*/ 3613092 w 3638550"/>
              <a:gd name="connsiteY1-64" fmla="*/ 0 h 4180473"/>
              <a:gd name="connsiteX2-65" fmla="*/ 3638550 w 3638550"/>
              <a:gd name="connsiteY2-66" fmla="*/ 657225 h 4180473"/>
              <a:gd name="connsiteX3-67" fmla="*/ 0 w 3638550"/>
              <a:gd name="connsiteY3-68" fmla="*/ 4180473 h 4180473"/>
              <a:gd name="connsiteX4-69" fmla="*/ 19050 w 3638550"/>
              <a:gd name="connsiteY4-70" fmla="*/ 3024373 h 4180473"/>
              <a:gd name="connsiteX0-71" fmla="*/ 9525 w 3638550"/>
              <a:gd name="connsiteY0-72" fmla="*/ 3348223 h 4180473"/>
              <a:gd name="connsiteX1-73" fmla="*/ 3613092 w 3638550"/>
              <a:gd name="connsiteY1-74" fmla="*/ 0 h 4180473"/>
              <a:gd name="connsiteX2-75" fmla="*/ 3638550 w 3638550"/>
              <a:gd name="connsiteY2-76" fmla="*/ 657225 h 4180473"/>
              <a:gd name="connsiteX3-77" fmla="*/ 0 w 3638550"/>
              <a:gd name="connsiteY3-78" fmla="*/ 4180473 h 4180473"/>
              <a:gd name="connsiteX4-79" fmla="*/ 9525 w 3638550"/>
              <a:gd name="connsiteY4-80" fmla="*/ 3348223 h 4180473"/>
              <a:gd name="connsiteX0-81" fmla="*/ 0 w 3629025"/>
              <a:gd name="connsiteY0-82" fmla="*/ 3348223 h 4418598"/>
              <a:gd name="connsiteX1-83" fmla="*/ 3603567 w 3629025"/>
              <a:gd name="connsiteY1-84" fmla="*/ 0 h 4418598"/>
              <a:gd name="connsiteX2-85" fmla="*/ 3629025 w 3629025"/>
              <a:gd name="connsiteY2-86" fmla="*/ 657225 h 4418598"/>
              <a:gd name="connsiteX3-87" fmla="*/ 0 w 3629025"/>
              <a:gd name="connsiteY3-88" fmla="*/ 4418598 h 4418598"/>
              <a:gd name="connsiteX4-89" fmla="*/ 0 w 3629025"/>
              <a:gd name="connsiteY4-90" fmla="*/ 3348223 h 4418598"/>
              <a:gd name="connsiteX0-91" fmla="*/ 9525 w 3629025"/>
              <a:gd name="connsiteY0-92" fmla="*/ 3643498 h 4418598"/>
              <a:gd name="connsiteX1-93" fmla="*/ 3603567 w 3629025"/>
              <a:gd name="connsiteY1-94" fmla="*/ 0 h 4418598"/>
              <a:gd name="connsiteX2-95" fmla="*/ 3629025 w 3629025"/>
              <a:gd name="connsiteY2-96" fmla="*/ 657225 h 4418598"/>
              <a:gd name="connsiteX3-97" fmla="*/ 0 w 3629025"/>
              <a:gd name="connsiteY3-98" fmla="*/ 4418598 h 4418598"/>
              <a:gd name="connsiteX4-99" fmla="*/ 9525 w 3629025"/>
              <a:gd name="connsiteY4-100" fmla="*/ 3643498 h 4418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629025" h="4418598">
                <a:moveTo>
                  <a:pt x="9525" y="3643498"/>
                </a:moveTo>
                <a:lnTo>
                  <a:pt x="3603567" y="0"/>
                </a:lnTo>
                <a:lnTo>
                  <a:pt x="3629025" y="657225"/>
                </a:lnTo>
                <a:lnTo>
                  <a:pt x="0" y="4418598"/>
                </a:lnTo>
                <a:lnTo>
                  <a:pt x="9525" y="3643498"/>
                </a:lnTo>
                <a:close/>
              </a:path>
            </a:pathLst>
          </a:custGeom>
          <a:gradFill rotWithShape="1"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" name="斜纹 6"/>
          <p:cNvSpPr/>
          <p:nvPr/>
        </p:nvSpPr>
        <p:spPr>
          <a:xfrm rot="9839877">
            <a:off x="7513351" y="3108844"/>
            <a:ext cx="5228504" cy="3377992"/>
          </a:xfrm>
          <a:custGeom>
            <a:avLst/>
            <a:gdLst>
              <a:gd name="connsiteX0" fmla="*/ 0 w 5314950"/>
              <a:gd name="connsiteY0" fmla="*/ 2362215 h 3200400"/>
              <a:gd name="connsiteX1" fmla="*/ 3922965 w 5314950"/>
              <a:gd name="connsiteY1" fmla="*/ 0 h 3200400"/>
              <a:gd name="connsiteX2" fmla="*/ 5314950 w 5314950"/>
              <a:gd name="connsiteY2" fmla="*/ 0 h 3200400"/>
              <a:gd name="connsiteX3" fmla="*/ 0 w 5314950"/>
              <a:gd name="connsiteY3" fmla="*/ 3200400 h 3200400"/>
              <a:gd name="connsiteX4" fmla="*/ 0 w 5314950"/>
              <a:gd name="connsiteY4" fmla="*/ 2362215 h 3200400"/>
              <a:gd name="connsiteX0-1" fmla="*/ 166222 w 5481172"/>
              <a:gd name="connsiteY0-2" fmla="*/ 2362215 h 3261729"/>
              <a:gd name="connsiteX1-3" fmla="*/ 4089187 w 5481172"/>
              <a:gd name="connsiteY1-4" fmla="*/ 0 h 3261729"/>
              <a:gd name="connsiteX2-5" fmla="*/ 5481172 w 5481172"/>
              <a:gd name="connsiteY2-6" fmla="*/ 0 h 3261729"/>
              <a:gd name="connsiteX3-7" fmla="*/ 0 w 5481172"/>
              <a:gd name="connsiteY3-8" fmla="*/ 3261729 h 3261729"/>
              <a:gd name="connsiteX4-9" fmla="*/ 166222 w 5481172"/>
              <a:gd name="connsiteY4-10" fmla="*/ 2362215 h 3261729"/>
              <a:gd name="connsiteX0-11" fmla="*/ 253877 w 5481172"/>
              <a:gd name="connsiteY0-12" fmla="*/ 2367535 h 3261729"/>
              <a:gd name="connsiteX1-13" fmla="*/ 4089187 w 5481172"/>
              <a:gd name="connsiteY1-14" fmla="*/ 0 h 3261729"/>
              <a:gd name="connsiteX2-15" fmla="*/ 5481172 w 5481172"/>
              <a:gd name="connsiteY2-16" fmla="*/ 0 h 3261729"/>
              <a:gd name="connsiteX3-17" fmla="*/ 0 w 5481172"/>
              <a:gd name="connsiteY3-18" fmla="*/ 3261729 h 3261729"/>
              <a:gd name="connsiteX4-19" fmla="*/ 253877 w 5481172"/>
              <a:gd name="connsiteY4-20" fmla="*/ 2367535 h 3261729"/>
              <a:gd name="connsiteX0-21" fmla="*/ 253877 w 5481172"/>
              <a:gd name="connsiteY0-22" fmla="*/ 2452426 h 3346620"/>
              <a:gd name="connsiteX1-23" fmla="*/ 4242349 w 5481172"/>
              <a:gd name="connsiteY1-24" fmla="*/ 0 h 3346620"/>
              <a:gd name="connsiteX2-25" fmla="*/ 5481172 w 5481172"/>
              <a:gd name="connsiteY2-26" fmla="*/ 84891 h 3346620"/>
              <a:gd name="connsiteX3-27" fmla="*/ 0 w 5481172"/>
              <a:gd name="connsiteY3-28" fmla="*/ 3346620 h 3346620"/>
              <a:gd name="connsiteX4-29" fmla="*/ 253877 w 5481172"/>
              <a:gd name="connsiteY4-30" fmla="*/ 2452426 h 3346620"/>
              <a:gd name="connsiteX0-31" fmla="*/ 253877 w 5235035"/>
              <a:gd name="connsiteY0-32" fmla="*/ 2452426 h 3346620"/>
              <a:gd name="connsiteX1-33" fmla="*/ 4242349 w 5235035"/>
              <a:gd name="connsiteY1-34" fmla="*/ 0 h 3346620"/>
              <a:gd name="connsiteX2-35" fmla="*/ 5235035 w 5235035"/>
              <a:gd name="connsiteY2-36" fmla="*/ 252117 h 3346620"/>
              <a:gd name="connsiteX3-37" fmla="*/ 0 w 5235035"/>
              <a:gd name="connsiteY3-38" fmla="*/ 3346620 h 3346620"/>
              <a:gd name="connsiteX4-39" fmla="*/ 253877 w 5235035"/>
              <a:gd name="connsiteY4-40" fmla="*/ 2452426 h 3346620"/>
              <a:gd name="connsiteX0-41" fmla="*/ 253877 w 5236382"/>
              <a:gd name="connsiteY0-42" fmla="*/ 2452426 h 3346620"/>
              <a:gd name="connsiteX1-43" fmla="*/ 4242349 w 5236382"/>
              <a:gd name="connsiteY1-44" fmla="*/ 0 h 3346620"/>
              <a:gd name="connsiteX2-45" fmla="*/ 5236382 w 5236382"/>
              <a:gd name="connsiteY2-46" fmla="*/ 212867 h 3346620"/>
              <a:gd name="connsiteX3-47" fmla="*/ 0 w 5236382"/>
              <a:gd name="connsiteY3-48" fmla="*/ 3346620 h 3346620"/>
              <a:gd name="connsiteX4-49" fmla="*/ 253877 w 5236382"/>
              <a:gd name="connsiteY4-50" fmla="*/ 2452426 h 3346620"/>
              <a:gd name="connsiteX0-51" fmla="*/ 253877 w 5241633"/>
              <a:gd name="connsiteY0-52" fmla="*/ 2452426 h 3346620"/>
              <a:gd name="connsiteX1-53" fmla="*/ 4242349 w 5241633"/>
              <a:gd name="connsiteY1-54" fmla="*/ 0 h 3346620"/>
              <a:gd name="connsiteX2-55" fmla="*/ 5241633 w 5241633"/>
              <a:gd name="connsiteY2-56" fmla="*/ 194555 h 3346620"/>
              <a:gd name="connsiteX3-57" fmla="*/ 0 w 5241633"/>
              <a:gd name="connsiteY3-58" fmla="*/ 3346620 h 3346620"/>
              <a:gd name="connsiteX4-59" fmla="*/ 253877 w 5241633"/>
              <a:gd name="connsiteY4-60" fmla="*/ 2452426 h 3346620"/>
              <a:gd name="connsiteX0-61" fmla="*/ 253877 w 5169596"/>
              <a:gd name="connsiteY0-62" fmla="*/ 2452426 h 3346620"/>
              <a:gd name="connsiteX1-63" fmla="*/ 4242349 w 5169596"/>
              <a:gd name="connsiteY1-64" fmla="*/ 0 h 3346620"/>
              <a:gd name="connsiteX2-65" fmla="*/ 5169596 w 5169596"/>
              <a:gd name="connsiteY2-66" fmla="*/ 272986 h 3346620"/>
              <a:gd name="connsiteX3-67" fmla="*/ 0 w 5169596"/>
              <a:gd name="connsiteY3-68" fmla="*/ 3346620 h 3346620"/>
              <a:gd name="connsiteX4-69" fmla="*/ 253877 w 5169596"/>
              <a:gd name="connsiteY4-70" fmla="*/ 2452426 h 3346620"/>
              <a:gd name="connsiteX0-71" fmla="*/ 253877 w 5228504"/>
              <a:gd name="connsiteY0-72" fmla="*/ 2452426 h 3346620"/>
              <a:gd name="connsiteX1-73" fmla="*/ 4242349 w 5228504"/>
              <a:gd name="connsiteY1-74" fmla="*/ 0 h 3346620"/>
              <a:gd name="connsiteX2-75" fmla="*/ 5228504 w 5228504"/>
              <a:gd name="connsiteY2-76" fmla="*/ 240335 h 3346620"/>
              <a:gd name="connsiteX3-77" fmla="*/ 0 w 5228504"/>
              <a:gd name="connsiteY3-78" fmla="*/ 3346620 h 3346620"/>
              <a:gd name="connsiteX4-79" fmla="*/ 253877 w 5228504"/>
              <a:gd name="connsiteY4-80" fmla="*/ 2452426 h 3346620"/>
              <a:gd name="connsiteX0-81" fmla="*/ 253877 w 5228504"/>
              <a:gd name="connsiteY0-82" fmla="*/ 2483798 h 3377992"/>
              <a:gd name="connsiteX1-83" fmla="*/ 4271164 w 5228504"/>
              <a:gd name="connsiteY1-84" fmla="*/ 0 h 3377992"/>
              <a:gd name="connsiteX2-85" fmla="*/ 5228504 w 5228504"/>
              <a:gd name="connsiteY2-86" fmla="*/ 271707 h 3377992"/>
              <a:gd name="connsiteX3-87" fmla="*/ 0 w 5228504"/>
              <a:gd name="connsiteY3-88" fmla="*/ 3377992 h 3377992"/>
              <a:gd name="connsiteX4-89" fmla="*/ 253877 w 5228504"/>
              <a:gd name="connsiteY4-90" fmla="*/ 2483798 h 33779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28504" h="3377992">
                <a:moveTo>
                  <a:pt x="253877" y="2483798"/>
                </a:moveTo>
                <a:lnTo>
                  <a:pt x="4271164" y="0"/>
                </a:lnTo>
                <a:lnTo>
                  <a:pt x="5228504" y="271707"/>
                </a:lnTo>
                <a:lnTo>
                  <a:pt x="0" y="3377992"/>
                </a:lnTo>
                <a:lnTo>
                  <a:pt x="253877" y="2483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" name="矩形 10"/>
          <p:cNvSpPr/>
          <p:nvPr/>
        </p:nvSpPr>
        <p:spPr>
          <a:xfrm>
            <a:off x="825640" y="1874371"/>
            <a:ext cx="179585" cy="1762125"/>
          </a:xfrm>
          <a:prstGeom prst="rect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24" name="文本框 11"/>
          <p:cNvSpPr txBox="1"/>
          <p:nvPr/>
        </p:nvSpPr>
        <p:spPr>
          <a:xfrm>
            <a:off x="1146175" y="2327275"/>
            <a:ext cx="7672070" cy="783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4-10 </a:t>
            </a:r>
            <a:r>
              <a:rPr lang="zh-CN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常见循环语句</a:t>
            </a:r>
            <a:r>
              <a:rPr lang="en-US" altLang="zh-CN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-for</a:t>
            </a:r>
            <a:r>
              <a:rPr lang="zh-CN" altLang="en-US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循环</a:t>
            </a:r>
            <a:endParaRPr lang="zh-CN" altLang="en-US" sz="4500" b="1">
              <a:ln w="9525">
                <a:solidFill>
                  <a:srgbClr val="000000">
                    <a:alpha val="100000"/>
                  </a:srgbClr>
                </a:solidFill>
              </a:ln>
              <a:solidFill>
                <a:schemeClr val="tx1">
                  <a:alpha val="100000"/>
                </a:schemeClr>
              </a:solidFill>
              <a:effectLst>
                <a:outerShdw blurRad="50800" dist="38100" algn="l" rotWithShape="0">
                  <a:srgbClr val="000000">
                    <a:alpha val="40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5" name="文本框 12"/>
          <p:cNvSpPr txBox="1"/>
          <p:nvPr/>
        </p:nvSpPr>
        <p:spPr>
          <a:xfrm>
            <a:off x="1151807" y="3742949"/>
            <a:ext cx="5943600" cy="698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thaiDist" defTabSz="9144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chemeClr val="tx1">
                    <a:alpha val="100000"/>
                  </a:schemeClr>
                </a:solidFill>
                <a:latin typeface="等线" panose="02010600030101010101" charset="-122"/>
                <a:ea typeface="等线" panose="02010600030101010101" charset="-122"/>
              </a:defRPr>
            </a:pPr>
            <a:r>
              <a:rPr lang="zh-CN" sz="2000" b="0" i="0" strike="noStrike" spc="0" baseline="0">
                <a:ln>
                  <a:noFill/>
                </a:ln>
                <a:solidFill>
                  <a:schemeClr val="bg2">
                    <a:lumMod val="25000"/>
                    <a:alpha val="10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讲师：吕林虎</a:t>
            </a:r>
            <a:endParaRPr lang="zh-CN" sz="2000" b="0" i="0" strike="noStrike" spc="0" baseline="0">
              <a:ln>
                <a:noFill/>
              </a:ln>
              <a:solidFill>
                <a:schemeClr val="bg2">
                  <a:lumMod val="25000"/>
                  <a:alpha val="100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" name="任意多边形: 形状 14"/>
          <p:cNvSpPr/>
          <p:nvPr/>
        </p:nvSpPr>
        <p:spPr>
          <a:xfrm>
            <a:off x="1155674" y="4794834"/>
            <a:ext cx="1366944" cy="429242"/>
          </a:xfrm>
          <a:custGeom>
            <a:avLst/>
            <a:gdLst>
              <a:gd name="connsiteX0" fmla="*/ 258657 w 1917806"/>
              <a:gd name="connsiteY0" fmla="*/ 0 h 541870"/>
              <a:gd name="connsiteX1" fmla="*/ 258666 w 1917806"/>
              <a:gd name="connsiteY1" fmla="*/ 1 h 541870"/>
              <a:gd name="connsiteX2" fmla="*/ 1653964 w 1917806"/>
              <a:gd name="connsiteY2" fmla="*/ 1 h 541870"/>
              <a:gd name="connsiteX3" fmla="*/ 1653964 w 1917806"/>
              <a:gd name="connsiteY3" fmla="*/ 548 h 541870"/>
              <a:gd name="connsiteX4" fmla="*/ 1659149 w 1917806"/>
              <a:gd name="connsiteY4" fmla="*/ 0 h 541870"/>
              <a:gd name="connsiteX5" fmla="*/ 1917806 w 1917806"/>
              <a:gd name="connsiteY5" fmla="*/ 270934 h 541870"/>
              <a:gd name="connsiteX6" fmla="*/ 1659149 w 1917806"/>
              <a:gd name="connsiteY6" fmla="*/ 541868 h 541870"/>
              <a:gd name="connsiteX7" fmla="*/ 1653964 w 1917806"/>
              <a:gd name="connsiteY7" fmla="*/ 541321 h 541870"/>
              <a:gd name="connsiteX8" fmla="*/ 1653964 w 1917806"/>
              <a:gd name="connsiteY8" fmla="*/ 541870 h 541870"/>
              <a:gd name="connsiteX9" fmla="*/ 258657 w 1917806"/>
              <a:gd name="connsiteY9" fmla="*/ 541870 h 541870"/>
              <a:gd name="connsiteX10" fmla="*/ 258657 w 1917806"/>
              <a:gd name="connsiteY10" fmla="*/ 541868 h 541870"/>
              <a:gd name="connsiteX11" fmla="*/ 0 w 1917806"/>
              <a:gd name="connsiteY11" fmla="*/ 270934 h 541870"/>
              <a:gd name="connsiteX12" fmla="*/ 258657 w 1917806"/>
              <a:gd name="connsiteY12" fmla="*/ 0 h 54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17806" h="541870">
                <a:moveTo>
                  <a:pt x="258657" y="0"/>
                </a:moveTo>
                <a:lnTo>
                  <a:pt x="258666" y="1"/>
                </a:lnTo>
                <a:lnTo>
                  <a:pt x="1653964" y="1"/>
                </a:lnTo>
                <a:lnTo>
                  <a:pt x="1653964" y="548"/>
                </a:lnTo>
                <a:lnTo>
                  <a:pt x="1659149" y="0"/>
                </a:lnTo>
                <a:cubicBezTo>
                  <a:pt x="1802001" y="0"/>
                  <a:pt x="1917806" y="121301"/>
                  <a:pt x="1917806" y="270934"/>
                </a:cubicBezTo>
                <a:cubicBezTo>
                  <a:pt x="1917806" y="420567"/>
                  <a:pt x="1802001" y="541868"/>
                  <a:pt x="1659149" y="541868"/>
                </a:cubicBezTo>
                <a:lnTo>
                  <a:pt x="1653964" y="541321"/>
                </a:lnTo>
                <a:lnTo>
                  <a:pt x="1653964" y="541870"/>
                </a:lnTo>
                <a:lnTo>
                  <a:pt x="258657" y="541870"/>
                </a:lnTo>
                <a:lnTo>
                  <a:pt x="258657" y="541868"/>
                </a:lnTo>
                <a:cubicBezTo>
                  <a:pt x="115805" y="541868"/>
                  <a:pt x="0" y="420567"/>
                  <a:pt x="0" y="270934"/>
                </a:cubicBezTo>
                <a:cubicBezTo>
                  <a:pt x="0" y="121301"/>
                  <a:pt x="115805" y="0"/>
                  <a:pt x="258657" y="0"/>
                </a:cubicBez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27" name="文本框 16"/>
          <p:cNvSpPr txBox="1"/>
          <p:nvPr/>
        </p:nvSpPr>
        <p:spPr>
          <a:xfrm>
            <a:off x="1437616" y="4834672"/>
            <a:ext cx="88815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START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28" name="文本框 17"/>
          <p:cNvSpPr txBox="1"/>
          <p:nvPr/>
        </p:nvSpPr>
        <p:spPr>
          <a:xfrm>
            <a:off x="1170940" y="1862455"/>
            <a:ext cx="31000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我要自学网专业课程</a:t>
            </a:r>
            <a:endParaRPr lang="zh-CN" altLang="zh-CN" sz="20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29" name="文本框 3"/>
          <p:cNvSpPr txBox="1"/>
          <p:nvPr/>
        </p:nvSpPr>
        <p:spPr>
          <a:xfrm>
            <a:off x="1155700" y="3135630"/>
            <a:ext cx="4362450" cy="5270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 b="1">
                <a:solidFill>
                  <a:schemeClr val="bg2">
                    <a:lumMod val="2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Node-red</a:t>
            </a:r>
            <a:r>
              <a:rPr lang="zh-CN" sz="2800" b="1">
                <a:solidFill>
                  <a:schemeClr val="bg2">
                    <a:lumMod val="2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基础入门教程</a:t>
            </a:r>
            <a:endParaRPr lang="zh-CN" sz="2800" b="1">
              <a:solidFill>
                <a:schemeClr val="bg2">
                  <a:lumMod val="2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" name="1"/>
          <p:cNvSpPr txBox="1"/>
          <p:nvPr/>
        </p:nvSpPr>
        <p:spPr>
          <a:xfrm flipH="1">
            <a:off x="2326080" y="191555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bg2">
                    <a:lumMod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bg2">
                  <a:lumMod val="2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3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7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4-10 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常见循环语句</a:t>
            </a:r>
            <a:endParaRPr lang="zh-CN" sz="1000">
              <a:solidFill>
                <a:schemeClr val="tx1">
                  <a:lumMod val="85000"/>
                  <a:lumOff val="1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3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63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for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循环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4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877162" y="1294049"/>
            <a:ext cx="8458200" cy="698500"/>
          </a:xfrm>
        </p:spPr>
        <p:txBody>
          <a:bodyPr>
            <a:spAutoFit/>
          </a:bodyPr>
          <a:p>
            <a:r>
              <a:rPr lang="en-US" sz="200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for</a:t>
            </a:r>
            <a:r>
              <a:rPr lang="en-US" sz="200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sz="200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循环语句是最常用的循环语句之一。</a:t>
            </a:r>
            <a:r>
              <a:rPr lang="en-US" sz="200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for</a:t>
            </a:r>
            <a:r>
              <a:rPr lang="en-US" sz="200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sz="200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循环通过设置循环计数器，重复执行一段代码块，直到计数器达到某个指定的值。例如：</a:t>
            </a:r>
            <a:endParaRPr lang="zh-CN" sz="2000">
              <a:solidFill>
                <a:srgbClr val="00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3612590" y="2288094"/>
            <a:ext cx="6096000" cy="1308100"/>
          </a:xfrm>
        </p:spPr>
        <p:txBody>
          <a:bodyPr>
            <a:spAutoFit/>
          </a:bodyPr>
          <a:p>
            <a:r>
              <a:rPr lang="en-US" sz="2000">
                <a:latin typeface="黑体" panose="02010609060101010101" charset="-122"/>
                <a:ea typeface="黑体" panose="02010609060101010101" charset="-122"/>
              </a:rPr>
              <a:t>for (let i = 0; i &lt; 10; i++) {
  console.log(i);
}
</a:t>
            </a:r>
            <a:endParaRPr lang="en-US" sz="20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2104462" y="3636253"/>
            <a:ext cx="8658630" cy="1739900"/>
          </a:xfrm>
        </p:spPr>
        <p:txBody>
          <a:bodyPr>
            <a:spAutoFit/>
          </a:bodyPr>
          <a:p>
            <a:r>
              <a:rPr lang="zh-CN" b="1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优点：</a:t>
            </a:r>
            <a:endParaRPr lang="zh-CN" b="1">
              <a:solidFill>
                <a:srgbClr val="00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9885" algn="thaiDist">
              <a:buFont typeface="Arial" panose="020B0604020202020204" pitchFamily="34" charset="0"/>
              <a:buChar char="•"/>
            </a:pPr>
            <a:r>
              <a:rPr lang="zh-CN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最常用的循环语句之一，使用灵活，适用于大多数循环场景；</a:t>
            </a:r>
            <a:endParaRPr lang="zh-CN">
              <a:solidFill>
                <a:srgbClr val="00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9885" algn="thaiDist">
              <a:buFont typeface="Arial" panose="020B0604020202020204" pitchFamily="34" charset="0"/>
              <a:buChar char="•"/>
            </a:pPr>
            <a:r>
              <a:rPr lang="zh-CN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可以通过循环计数器来精确控制循环次数，可控性较高；</a:t>
            </a:r>
            <a:endParaRPr lang="zh-CN">
              <a:solidFill>
                <a:srgbClr val="00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9885" algn="thaiDist">
              <a:buFont typeface="Arial" panose="020B0604020202020204" pitchFamily="34" charset="0"/>
              <a:buChar char="•"/>
            </a:pPr>
            <a:r>
              <a:rPr lang="zh-CN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可以在循环头部定义循环计数器的初始值、循环条件和循环计数器的更新方式。</a:t>
            </a:r>
            <a:endParaRPr lang="zh-CN">
              <a:solidFill>
                <a:srgbClr val="00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b="1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缺点:</a:t>
            </a:r>
            <a:endParaRPr lang="zh-CN" b="1">
              <a:solidFill>
                <a:srgbClr val="00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9885" algn="thaiDist">
              <a:buFont typeface="Arial" panose="020B0604020202020204" pitchFamily="34" charset="0"/>
              <a:buChar char="•"/>
            </a:pPr>
            <a:r>
              <a:rPr lang="zh-CN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在循环前需要定义循环计数器，对于不需要计数器的循环场景不太适用。</a:t>
            </a:r>
            <a:endParaRPr lang="zh-CN">
              <a:solidFill>
                <a:srgbClr val="00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4"/>
          <p:cNvSpPr/>
          <p:nvPr/>
        </p:nvSpPr>
        <p:spPr>
          <a:xfrm>
            <a:off x="6120765" y="2938780"/>
            <a:ext cx="5635625" cy="3935730"/>
          </a:xfrm>
          <a:custGeom>
            <a:avLst/>
            <a:gdLst>
              <a:gd name="connsiteX0" fmla="*/ 0 w 3533775"/>
              <a:gd name="connsiteY0" fmla="*/ 0 h 2402704"/>
              <a:gd name="connsiteX1" fmla="*/ 3533775 w 3533775"/>
              <a:gd name="connsiteY1" fmla="*/ 0 h 2402704"/>
              <a:gd name="connsiteX2" fmla="*/ 3533775 w 3533775"/>
              <a:gd name="connsiteY2" fmla="*/ 2402704 h 2402704"/>
              <a:gd name="connsiteX3" fmla="*/ 0 w 3533775"/>
              <a:gd name="connsiteY3" fmla="*/ 2402704 h 2402704"/>
              <a:gd name="connsiteX4" fmla="*/ 0 w 3533775"/>
              <a:gd name="connsiteY4" fmla="*/ 0 h 2402704"/>
              <a:gd name="connsiteX0-1" fmla="*/ 0 w 5191125"/>
              <a:gd name="connsiteY0-2" fmla="*/ 0 h 2402704"/>
              <a:gd name="connsiteX1-3" fmla="*/ 3533775 w 5191125"/>
              <a:gd name="connsiteY1-4" fmla="*/ 0 h 2402704"/>
              <a:gd name="connsiteX2-5" fmla="*/ 5191125 w 5191125"/>
              <a:gd name="connsiteY2-6" fmla="*/ 1478779 h 2402704"/>
              <a:gd name="connsiteX3-7" fmla="*/ 0 w 5191125"/>
              <a:gd name="connsiteY3-8" fmla="*/ 2402704 h 2402704"/>
              <a:gd name="connsiteX4-9" fmla="*/ 0 w 5191125"/>
              <a:gd name="connsiteY4-10" fmla="*/ 0 h 2402704"/>
              <a:gd name="connsiteX0-11" fmla="*/ 0 w 5191125"/>
              <a:gd name="connsiteY0-12" fmla="*/ 57150 h 2459854"/>
              <a:gd name="connsiteX1-13" fmla="*/ 3533775 w 5191125"/>
              <a:gd name="connsiteY1-14" fmla="*/ 0 h 2459854"/>
              <a:gd name="connsiteX2-15" fmla="*/ 5191125 w 5191125"/>
              <a:gd name="connsiteY2-16" fmla="*/ 1535929 h 2459854"/>
              <a:gd name="connsiteX3-17" fmla="*/ 0 w 5191125"/>
              <a:gd name="connsiteY3-18" fmla="*/ 2459854 h 2459854"/>
              <a:gd name="connsiteX4-19" fmla="*/ 0 w 5191125"/>
              <a:gd name="connsiteY4-20" fmla="*/ 57150 h 2459854"/>
              <a:gd name="connsiteX0-21" fmla="*/ 0 w 5191125"/>
              <a:gd name="connsiteY0-22" fmla="*/ 57150 h 2459854"/>
              <a:gd name="connsiteX1-23" fmla="*/ 3533775 w 5191125"/>
              <a:gd name="connsiteY1-24" fmla="*/ 0 h 2459854"/>
              <a:gd name="connsiteX2-25" fmla="*/ 5191125 w 5191125"/>
              <a:gd name="connsiteY2-26" fmla="*/ 1535929 h 2459854"/>
              <a:gd name="connsiteX3-27" fmla="*/ 0 w 5191125"/>
              <a:gd name="connsiteY3-28" fmla="*/ 2459854 h 2459854"/>
              <a:gd name="connsiteX4-29" fmla="*/ 0 w 5191125"/>
              <a:gd name="connsiteY4-30" fmla="*/ 57150 h 2459854"/>
              <a:gd name="connsiteX0-31" fmla="*/ 0 w 5191125"/>
              <a:gd name="connsiteY0-32" fmla="*/ 57150 h 3707629"/>
              <a:gd name="connsiteX1-33" fmla="*/ 3533775 w 5191125"/>
              <a:gd name="connsiteY1-34" fmla="*/ 0 h 3707629"/>
              <a:gd name="connsiteX2-35" fmla="*/ 5191125 w 5191125"/>
              <a:gd name="connsiteY2-36" fmla="*/ 1535929 h 3707629"/>
              <a:gd name="connsiteX3-37" fmla="*/ 3371850 w 5191125"/>
              <a:gd name="connsiteY3-38" fmla="*/ 3707629 h 3707629"/>
              <a:gd name="connsiteX4-39" fmla="*/ 0 w 5191125"/>
              <a:gd name="connsiteY4-40" fmla="*/ 57150 h 3707629"/>
              <a:gd name="connsiteX0-41" fmla="*/ 0 w 4429125"/>
              <a:gd name="connsiteY0-42" fmla="*/ 3686175 h 3707629"/>
              <a:gd name="connsiteX1-43" fmla="*/ 2771775 w 4429125"/>
              <a:gd name="connsiteY1-44" fmla="*/ 0 h 3707629"/>
              <a:gd name="connsiteX2-45" fmla="*/ 4429125 w 4429125"/>
              <a:gd name="connsiteY2-46" fmla="*/ 1535929 h 3707629"/>
              <a:gd name="connsiteX3-47" fmla="*/ 2609850 w 4429125"/>
              <a:gd name="connsiteY3-48" fmla="*/ 3707629 h 3707629"/>
              <a:gd name="connsiteX4-49" fmla="*/ 0 w 4429125"/>
              <a:gd name="connsiteY4-50" fmla="*/ 3686175 h 3707629"/>
              <a:gd name="connsiteX0-51" fmla="*/ 0 w 4429125"/>
              <a:gd name="connsiteY0-52" fmla="*/ 3686175 h 3686175"/>
              <a:gd name="connsiteX1-53" fmla="*/ 2771775 w 4429125"/>
              <a:gd name="connsiteY1-54" fmla="*/ 0 h 3686175"/>
              <a:gd name="connsiteX2-55" fmla="*/ 4429125 w 4429125"/>
              <a:gd name="connsiteY2-56" fmla="*/ 1535929 h 3686175"/>
              <a:gd name="connsiteX3-57" fmla="*/ 2609850 w 4429125"/>
              <a:gd name="connsiteY3-58" fmla="*/ 3679054 h 3686175"/>
              <a:gd name="connsiteX4-59" fmla="*/ 0 w 4429125"/>
              <a:gd name="connsiteY4-60" fmla="*/ 3686175 h 3686175"/>
              <a:gd name="connsiteX0-61" fmla="*/ 0 w 4391025"/>
              <a:gd name="connsiteY0-62" fmla="*/ 3638550 h 3679054"/>
              <a:gd name="connsiteX1-63" fmla="*/ 2733675 w 4391025"/>
              <a:gd name="connsiteY1-64" fmla="*/ 0 h 3679054"/>
              <a:gd name="connsiteX2-65" fmla="*/ 4391025 w 4391025"/>
              <a:gd name="connsiteY2-66" fmla="*/ 1535929 h 3679054"/>
              <a:gd name="connsiteX3-67" fmla="*/ 2571750 w 4391025"/>
              <a:gd name="connsiteY3-68" fmla="*/ 3679054 h 3679054"/>
              <a:gd name="connsiteX4-69" fmla="*/ 0 w 4391025"/>
              <a:gd name="connsiteY4-70" fmla="*/ 3638550 h 3679054"/>
              <a:gd name="connsiteX0-71" fmla="*/ 0 w 4371975"/>
              <a:gd name="connsiteY0-72" fmla="*/ 3676650 h 3679054"/>
              <a:gd name="connsiteX1-73" fmla="*/ 2714625 w 4371975"/>
              <a:gd name="connsiteY1-74" fmla="*/ 0 h 3679054"/>
              <a:gd name="connsiteX2-75" fmla="*/ 4371975 w 4371975"/>
              <a:gd name="connsiteY2-76" fmla="*/ 1535929 h 3679054"/>
              <a:gd name="connsiteX3-77" fmla="*/ 2552700 w 4371975"/>
              <a:gd name="connsiteY3-78" fmla="*/ 3679054 h 3679054"/>
              <a:gd name="connsiteX4-79" fmla="*/ 0 w 4371975"/>
              <a:gd name="connsiteY4-80" fmla="*/ 3676650 h 3679054"/>
              <a:gd name="connsiteX0-81" fmla="*/ 0 w 4371975"/>
              <a:gd name="connsiteY0-82" fmla="*/ 3676650 h 3698104"/>
              <a:gd name="connsiteX1-83" fmla="*/ 2714625 w 4371975"/>
              <a:gd name="connsiteY1-84" fmla="*/ 0 h 3698104"/>
              <a:gd name="connsiteX2-85" fmla="*/ 4371975 w 4371975"/>
              <a:gd name="connsiteY2-86" fmla="*/ 1535929 h 3698104"/>
              <a:gd name="connsiteX3-87" fmla="*/ 2809875 w 4371975"/>
              <a:gd name="connsiteY3-88" fmla="*/ 3698104 h 3698104"/>
              <a:gd name="connsiteX4-89" fmla="*/ 0 w 4371975"/>
              <a:gd name="connsiteY4-90" fmla="*/ 3676650 h 3698104"/>
              <a:gd name="connsiteX0-91" fmla="*/ 0 w 4371975"/>
              <a:gd name="connsiteY0-92" fmla="*/ 3676650 h 3676650"/>
              <a:gd name="connsiteX1-93" fmla="*/ 2714625 w 4371975"/>
              <a:gd name="connsiteY1-94" fmla="*/ 0 h 3676650"/>
              <a:gd name="connsiteX2-95" fmla="*/ 4371975 w 4371975"/>
              <a:gd name="connsiteY2-96" fmla="*/ 1535929 h 3676650"/>
              <a:gd name="connsiteX3-97" fmla="*/ 2581275 w 4371975"/>
              <a:gd name="connsiteY3-98" fmla="*/ 3669529 h 3676650"/>
              <a:gd name="connsiteX4-99" fmla="*/ 0 w 4371975"/>
              <a:gd name="connsiteY4-100" fmla="*/ 3676650 h 3676650"/>
              <a:gd name="connsiteX0-101" fmla="*/ 0 w 4371975"/>
              <a:gd name="connsiteY0-102" fmla="*/ 3676650 h 3679054"/>
              <a:gd name="connsiteX1-103" fmla="*/ 2714625 w 4371975"/>
              <a:gd name="connsiteY1-104" fmla="*/ 0 h 3679054"/>
              <a:gd name="connsiteX2-105" fmla="*/ 4371975 w 4371975"/>
              <a:gd name="connsiteY2-106" fmla="*/ 1535929 h 3679054"/>
              <a:gd name="connsiteX3-107" fmla="*/ 2647950 w 4371975"/>
              <a:gd name="connsiteY3-108" fmla="*/ 3679054 h 3679054"/>
              <a:gd name="connsiteX4-109" fmla="*/ 0 w 4371975"/>
              <a:gd name="connsiteY4-110" fmla="*/ 3676650 h 3679054"/>
              <a:gd name="connsiteX0-111" fmla="*/ 0 w 5067300"/>
              <a:gd name="connsiteY0-112" fmla="*/ 3648075 h 3679054"/>
              <a:gd name="connsiteX1-113" fmla="*/ 3409950 w 5067300"/>
              <a:gd name="connsiteY1-114" fmla="*/ 0 h 3679054"/>
              <a:gd name="connsiteX2-115" fmla="*/ 5067300 w 5067300"/>
              <a:gd name="connsiteY2-116" fmla="*/ 1535929 h 3679054"/>
              <a:gd name="connsiteX3-117" fmla="*/ 3343275 w 5067300"/>
              <a:gd name="connsiteY3-118" fmla="*/ 3679054 h 3679054"/>
              <a:gd name="connsiteX4-119" fmla="*/ 0 w 5067300"/>
              <a:gd name="connsiteY4-120" fmla="*/ 3648075 h 3679054"/>
              <a:gd name="connsiteX0-121" fmla="*/ 0 w 5067300"/>
              <a:gd name="connsiteY0-122" fmla="*/ 3648075 h 3679054"/>
              <a:gd name="connsiteX1-123" fmla="*/ 3409950 w 5067300"/>
              <a:gd name="connsiteY1-124" fmla="*/ 0 h 3679054"/>
              <a:gd name="connsiteX2-125" fmla="*/ 5067300 w 5067300"/>
              <a:gd name="connsiteY2-126" fmla="*/ 1535929 h 3679054"/>
              <a:gd name="connsiteX3-127" fmla="*/ 2971800 w 5067300"/>
              <a:gd name="connsiteY3-128" fmla="*/ 3679054 h 3679054"/>
              <a:gd name="connsiteX4-129" fmla="*/ 0 w 5067300"/>
              <a:gd name="connsiteY4-130" fmla="*/ 3648075 h 3679054"/>
              <a:gd name="connsiteX0-131" fmla="*/ 0 w 5067300"/>
              <a:gd name="connsiteY0-132" fmla="*/ 3648075 h 3679054"/>
              <a:gd name="connsiteX1-133" fmla="*/ 3409950 w 5067300"/>
              <a:gd name="connsiteY1-134" fmla="*/ 0 h 3679054"/>
              <a:gd name="connsiteX2-135" fmla="*/ 5067300 w 5067300"/>
              <a:gd name="connsiteY2-136" fmla="*/ 1535929 h 3679054"/>
              <a:gd name="connsiteX3-137" fmla="*/ 3095625 w 5067300"/>
              <a:gd name="connsiteY3-138" fmla="*/ 3679054 h 3679054"/>
              <a:gd name="connsiteX4-139" fmla="*/ 0 w 5067300"/>
              <a:gd name="connsiteY4-140" fmla="*/ 3648075 h 3679054"/>
              <a:gd name="connsiteX0-141" fmla="*/ 0 w 5229225"/>
              <a:gd name="connsiteY0-142" fmla="*/ 3648075 h 3679054"/>
              <a:gd name="connsiteX1-143" fmla="*/ 3409950 w 5229225"/>
              <a:gd name="connsiteY1-144" fmla="*/ 0 h 3679054"/>
              <a:gd name="connsiteX2-145" fmla="*/ 5229225 w 5229225"/>
              <a:gd name="connsiteY2-146" fmla="*/ 1688329 h 3679054"/>
              <a:gd name="connsiteX3-147" fmla="*/ 3095625 w 5229225"/>
              <a:gd name="connsiteY3-148" fmla="*/ 3679054 h 3679054"/>
              <a:gd name="connsiteX4-149" fmla="*/ 0 w 5229225"/>
              <a:gd name="connsiteY4-150" fmla="*/ 3648075 h 3679054"/>
              <a:gd name="connsiteX0-151" fmla="*/ 0 w 5229225"/>
              <a:gd name="connsiteY0-152" fmla="*/ 3648075 h 3669529"/>
              <a:gd name="connsiteX1-153" fmla="*/ 3409950 w 5229225"/>
              <a:gd name="connsiteY1-154" fmla="*/ 0 h 3669529"/>
              <a:gd name="connsiteX2-155" fmla="*/ 5229225 w 5229225"/>
              <a:gd name="connsiteY2-156" fmla="*/ 1688329 h 3669529"/>
              <a:gd name="connsiteX3-157" fmla="*/ 3533775 w 5229225"/>
              <a:gd name="connsiteY3-158" fmla="*/ 3669529 h 3669529"/>
              <a:gd name="connsiteX4-159" fmla="*/ 0 w 5229225"/>
              <a:gd name="connsiteY4-160" fmla="*/ 3648075 h 3669529"/>
              <a:gd name="connsiteX0-161" fmla="*/ 0 w 5295900"/>
              <a:gd name="connsiteY0-162" fmla="*/ 3648075 h 3669529"/>
              <a:gd name="connsiteX1-163" fmla="*/ 3409950 w 5295900"/>
              <a:gd name="connsiteY1-164" fmla="*/ 0 h 3669529"/>
              <a:gd name="connsiteX2-165" fmla="*/ 5295900 w 5295900"/>
              <a:gd name="connsiteY2-166" fmla="*/ 1764529 h 3669529"/>
              <a:gd name="connsiteX3-167" fmla="*/ 3533775 w 5295900"/>
              <a:gd name="connsiteY3-168" fmla="*/ 3669529 h 3669529"/>
              <a:gd name="connsiteX4-169" fmla="*/ 0 w 5295900"/>
              <a:gd name="connsiteY4-170" fmla="*/ 3648075 h 3669529"/>
              <a:gd name="connsiteX0-171" fmla="*/ 0 w 5333512"/>
              <a:gd name="connsiteY0-172" fmla="*/ 3685687 h 3685687"/>
              <a:gd name="connsiteX1-173" fmla="*/ 3447562 w 5333512"/>
              <a:gd name="connsiteY1-174" fmla="*/ 0 h 3685687"/>
              <a:gd name="connsiteX2-175" fmla="*/ 5333512 w 5333512"/>
              <a:gd name="connsiteY2-176" fmla="*/ 1764529 h 3685687"/>
              <a:gd name="connsiteX3-177" fmla="*/ 3571387 w 5333512"/>
              <a:gd name="connsiteY3-178" fmla="*/ 3669529 h 3685687"/>
              <a:gd name="connsiteX4-179" fmla="*/ 0 w 5333512"/>
              <a:gd name="connsiteY4-180" fmla="*/ 3685687 h 3685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333512" h="3685687">
                <a:moveTo>
                  <a:pt x="0" y="3685687"/>
                </a:moveTo>
                <a:lnTo>
                  <a:pt x="3447562" y="0"/>
                </a:lnTo>
                <a:lnTo>
                  <a:pt x="5333512" y="1764529"/>
                </a:lnTo>
                <a:lnTo>
                  <a:pt x="3571387" y="3669529"/>
                </a:lnTo>
                <a:lnTo>
                  <a:pt x="0" y="3685687"/>
                </a:ln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等腰三角形 1"/>
          <p:cNvSpPr/>
          <p:nvPr/>
        </p:nvSpPr>
        <p:spPr>
          <a:xfrm>
            <a:off x="5716905" y="-8890"/>
            <a:ext cx="6486525" cy="5903595"/>
          </a:xfrm>
          <a:custGeom>
            <a:avLst/>
            <a:gdLst>
              <a:gd name="connsiteX0" fmla="*/ 0 w 4078046"/>
              <a:gd name="connsiteY0" fmla="*/ 3515557 h 3515557"/>
              <a:gd name="connsiteX1" fmla="*/ 2039023 w 4078046"/>
              <a:gd name="connsiteY1" fmla="*/ 0 h 3515557"/>
              <a:gd name="connsiteX2" fmla="*/ 4078046 w 4078046"/>
              <a:gd name="connsiteY2" fmla="*/ 3515557 h 3515557"/>
              <a:gd name="connsiteX3" fmla="*/ 0 w 4078046"/>
              <a:gd name="connsiteY3" fmla="*/ 3515557 h 3515557"/>
              <a:gd name="connsiteX0-1" fmla="*/ 0 w 4409361"/>
              <a:gd name="connsiteY0-2" fmla="*/ 3994951 h 3994951"/>
              <a:gd name="connsiteX1-3" fmla="*/ 4409361 w 4409361"/>
              <a:gd name="connsiteY1-4" fmla="*/ 0 h 3994951"/>
              <a:gd name="connsiteX2-5" fmla="*/ 4078046 w 4409361"/>
              <a:gd name="connsiteY2-6" fmla="*/ 3994951 h 3994951"/>
              <a:gd name="connsiteX3-7" fmla="*/ 0 w 4409361"/>
              <a:gd name="connsiteY3-8" fmla="*/ 3994951 h 3994951"/>
              <a:gd name="connsiteX0-9" fmla="*/ 0 w 4409361"/>
              <a:gd name="connsiteY0-10" fmla="*/ 3994951 h 3994951"/>
              <a:gd name="connsiteX1-11" fmla="*/ 4409361 w 4409361"/>
              <a:gd name="connsiteY1-12" fmla="*/ 0 h 3994951"/>
              <a:gd name="connsiteX2-13" fmla="*/ 4406519 w 4409361"/>
              <a:gd name="connsiteY2-14" fmla="*/ 3968318 h 3994951"/>
              <a:gd name="connsiteX3-15" fmla="*/ 0 w 4409361"/>
              <a:gd name="connsiteY3-16" fmla="*/ 3994951 h 3994951"/>
              <a:gd name="connsiteX0-17" fmla="*/ 0 w 4569159"/>
              <a:gd name="connsiteY0-18" fmla="*/ 8878 h 3968318"/>
              <a:gd name="connsiteX1-19" fmla="*/ 4569159 w 4569159"/>
              <a:gd name="connsiteY1-20" fmla="*/ 0 h 3968318"/>
              <a:gd name="connsiteX2-21" fmla="*/ 4566317 w 4569159"/>
              <a:gd name="connsiteY2-22" fmla="*/ 3968318 h 3968318"/>
              <a:gd name="connsiteX3-23" fmla="*/ 0 w 4569159"/>
              <a:gd name="connsiteY3-24" fmla="*/ 8878 h 3968318"/>
              <a:gd name="connsiteX0-25" fmla="*/ 0 w 4569159"/>
              <a:gd name="connsiteY0-26" fmla="*/ 8878 h 5592931"/>
              <a:gd name="connsiteX1-27" fmla="*/ 4569159 w 4569159"/>
              <a:gd name="connsiteY1-28" fmla="*/ 0 h 5592931"/>
              <a:gd name="connsiteX2-29" fmla="*/ 4557439 w 4569159"/>
              <a:gd name="connsiteY2-30" fmla="*/ 5592931 h 5592931"/>
              <a:gd name="connsiteX3-31" fmla="*/ 0 w 4569159"/>
              <a:gd name="connsiteY3-32" fmla="*/ 8878 h 5592931"/>
              <a:gd name="connsiteX0-33" fmla="*/ 0 w 5989586"/>
              <a:gd name="connsiteY0-34" fmla="*/ 8878 h 5592931"/>
              <a:gd name="connsiteX1-35" fmla="*/ 5989586 w 5989586"/>
              <a:gd name="connsiteY1-36" fmla="*/ 0 h 5592931"/>
              <a:gd name="connsiteX2-37" fmla="*/ 5977866 w 5989586"/>
              <a:gd name="connsiteY2-38" fmla="*/ 5592931 h 5592931"/>
              <a:gd name="connsiteX3-39" fmla="*/ 0 w 5989586"/>
              <a:gd name="connsiteY3-40" fmla="*/ 8878 h 55929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989586" h="5592931">
                <a:moveTo>
                  <a:pt x="0" y="8878"/>
                </a:moveTo>
                <a:lnTo>
                  <a:pt x="5989586" y="0"/>
                </a:lnTo>
                <a:cubicBezTo>
                  <a:pt x="5988639" y="1322773"/>
                  <a:pt x="5978813" y="4270158"/>
                  <a:pt x="5977866" y="5592931"/>
                </a:cubicBezTo>
                <a:lnTo>
                  <a:pt x="0" y="8878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斜纹 5"/>
          <p:cNvSpPr/>
          <p:nvPr/>
        </p:nvSpPr>
        <p:spPr>
          <a:xfrm flipH="1" flipV="1">
            <a:off x="9061675" y="1196212"/>
            <a:ext cx="3130325" cy="3811395"/>
          </a:xfrm>
          <a:custGeom>
            <a:avLst/>
            <a:gdLst>
              <a:gd name="connsiteX0" fmla="*/ 0 w 4048125"/>
              <a:gd name="connsiteY0" fmla="*/ 2252848 h 2961273"/>
              <a:gd name="connsiteX1" fmla="*/ 3079692 w 4048125"/>
              <a:gd name="connsiteY1" fmla="*/ 0 h 2961273"/>
              <a:gd name="connsiteX2" fmla="*/ 4048125 w 4048125"/>
              <a:gd name="connsiteY2" fmla="*/ 0 h 2961273"/>
              <a:gd name="connsiteX3" fmla="*/ 0 w 4048125"/>
              <a:gd name="connsiteY3" fmla="*/ 2961273 h 2961273"/>
              <a:gd name="connsiteX4" fmla="*/ 0 w 4048125"/>
              <a:gd name="connsiteY4" fmla="*/ 2252848 h 2961273"/>
              <a:gd name="connsiteX0-1" fmla="*/ 0 w 4048125"/>
              <a:gd name="connsiteY0-2" fmla="*/ 2443348 h 3151773"/>
              <a:gd name="connsiteX1-3" fmla="*/ 2927292 w 4048125"/>
              <a:gd name="connsiteY1-4" fmla="*/ 0 h 3151773"/>
              <a:gd name="connsiteX2-5" fmla="*/ 4048125 w 4048125"/>
              <a:gd name="connsiteY2-6" fmla="*/ 190500 h 3151773"/>
              <a:gd name="connsiteX3-7" fmla="*/ 0 w 4048125"/>
              <a:gd name="connsiteY3-8" fmla="*/ 3151773 h 3151773"/>
              <a:gd name="connsiteX4-9" fmla="*/ 0 w 4048125"/>
              <a:gd name="connsiteY4-10" fmla="*/ 2443348 h 3151773"/>
              <a:gd name="connsiteX0-11" fmla="*/ 0 w 3829050"/>
              <a:gd name="connsiteY0-12" fmla="*/ 2443348 h 3151773"/>
              <a:gd name="connsiteX1-13" fmla="*/ 2927292 w 3829050"/>
              <a:gd name="connsiteY1-14" fmla="*/ 0 h 3151773"/>
              <a:gd name="connsiteX2-15" fmla="*/ 3829050 w 3829050"/>
              <a:gd name="connsiteY2-16" fmla="*/ 161925 h 3151773"/>
              <a:gd name="connsiteX3-17" fmla="*/ 0 w 3829050"/>
              <a:gd name="connsiteY3-18" fmla="*/ 3151773 h 3151773"/>
              <a:gd name="connsiteX4-19" fmla="*/ 0 w 3829050"/>
              <a:gd name="connsiteY4-20" fmla="*/ 2443348 h 3151773"/>
              <a:gd name="connsiteX0-21" fmla="*/ 0 w 3629025"/>
              <a:gd name="connsiteY0-22" fmla="*/ 2443348 h 3151773"/>
              <a:gd name="connsiteX1-23" fmla="*/ 2927292 w 3629025"/>
              <a:gd name="connsiteY1-24" fmla="*/ 0 h 3151773"/>
              <a:gd name="connsiteX2-25" fmla="*/ 3629025 w 3629025"/>
              <a:gd name="connsiteY2-26" fmla="*/ 76200 h 3151773"/>
              <a:gd name="connsiteX3-27" fmla="*/ 0 w 3629025"/>
              <a:gd name="connsiteY3-28" fmla="*/ 3151773 h 3151773"/>
              <a:gd name="connsiteX4-29" fmla="*/ 0 w 3629025"/>
              <a:gd name="connsiteY4-30" fmla="*/ 2443348 h 3151773"/>
              <a:gd name="connsiteX0-31" fmla="*/ 19050 w 3648075"/>
              <a:gd name="connsiteY0-32" fmla="*/ 2443348 h 3256548"/>
              <a:gd name="connsiteX1-33" fmla="*/ 2946342 w 3648075"/>
              <a:gd name="connsiteY1-34" fmla="*/ 0 h 3256548"/>
              <a:gd name="connsiteX2-35" fmla="*/ 3648075 w 3648075"/>
              <a:gd name="connsiteY2-36" fmla="*/ 76200 h 3256548"/>
              <a:gd name="connsiteX3-37" fmla="*/ 0 w 3648075"/>
              <a:gd name="connsiteY3-38" fmla="*/ 3256548 h 3256548"/>
              <a:gd name="connsiteX4-39" fmla="*/ 19050 w 3648075"/>
              <a:gd name="connsiteY4-40" fmla="*/ 2443348 h 3256548"/>
              <a:gd name="connsiteX0-41" fmla="*/ 19050 w 3648075"/>
              <a:gd name="connsiteY0-42" fmla="*/ 3024373 h 3837573"/>
              <a:gd name="connsiteX1-43" fmla="*/ 3613092 w 3648075"/>
              <a:gd name="connsiteY1-44" fmla="*/ 0 h 3837573"/>
              <a:gd name="connsiteX2-45" fmla="*/ 3648075 w 3648075"/>
              <a:gd name="connsiteY2-46" fmla="*/ 657225 h 3837573"/>
              <a:gd name="connsiteX3-47" fmla="*/ 0 w 3648075"/>
              <a:gd name="connsiteY3-48" fmla="*/ 3837573 h 3837573"/>
              <a:gd name="connsiteX4-49" fmla="*/ 19050 w 3648075"/>
              <a:gd name="connsiteY4-50" fmla="*/ 3024373 h 3837573"/>
              <a:gd name="connsiteX0-51" fmla="*/ 19050 w 3638550"/>
              <a:gd name="connsiteY0-52" fmla="*/ 3024373 h 3837573"/>
              <a:gd name="connsiteX1-53" fmla="*/ 3613092 w 3638550"/>
              <a:gd name="connsiteY1-54" fmla="*/ 0 h 3837573"/>
              <a:gd name="connsiteX2-55" fmla="*/ 3638550 w 3638550"/>
              <a:gd name="connsiteY2-56" fmla="*/ 657225 h 3837573"/>
              <a:gd name="connsiteX3-57" fmla="*/ 0 w 3638550"/>
              <a:gd name="connsiteY3-58" fmla="*/ 3837573 h 3837573"/>
              <a:gd name="connsiteX4-59" fmla="*/ 19050 w 3638550"/>
              <a:gd name="connsiteY4-60" fmla="*/ 3024373 h 3837573"/>
              <a:gd name="connsiteX0-61" fmla="*/ 19050 w 3638550"/>
              <a:gd name="connsiteY0-62" fmla="*/ 3024373 h 4180473"/>
              <a:gd name="connsiteX1-63" fmla="*/ 3613092 w 3638550"/>
              <a:gd name="connsiteY1-64" fmla="*/ 0 h 4180473"/>
              <a:gd name="connsiteX2-65" fmla="*/ 3638550 w 3638550"/>
              <a:gd name="connsiteY2-66" fmla="*/ 657225 h 4180473"/>
              <a:gd name="connsiteX3-67" fmla="*/ 0 w 3638550"/>
              <a:gd name="connsiteY3-68" fmla="*/ 4180473 h 4180473"/>
              <a:gd name="connsiteX4-69" fmla="*/ 19050 w 3638550"/>
              <a:gd name="connsiteY4-70" fmla="*/ 3024373 h 4180473"/>
              <a:gd name="connsiteX0-71" fmla="*/ 9525 w 3638550"/>
              <a:gd name="connsiteY0-72" fmla="*/ 3348223 h 4180473"/>
              <a:gd name="connsiteX1-73" fmla="*/ 3613092 w 3638550"/>
              <a:gd name="connsiteY1-74" fmla="*/ 0 h 4180473"/>
              <a:gd name="connsiteX2-75" fmla="*/ 3638550 w 3638550"/>
              <a:gd name="connsiteY2-76" fmla="*/ 657225 h 4180473"/>
              <a:gd name="connsiteX3-77" fmla="*/ 0 w 3638550"/>
              <a:gd name="connsiteY3-78" fmla="*/ 4180473 h 4180473"/>
              <a:gd name="connsiteX4-79" fmla="*/ 9525 w 3638550"/>
              <a:gd name="connsiteY4-80" fmla="*/ 3348223 h 4180473"/>
              <a:gd name="connsiteX0-81" fmla="*/ 0 w 3629025"/>
              <a:gd name="connsiteY0-82" fmla="*/ 3348223 h 4418598"/>
              <a:gd name="connsiteX1-83" fmla="*/ 3603567 w 3629025"/>
              <a:gd name="connsiteY1-84" fmla="*/ 0 h 4418598"/>
              <a:gd name="connsiteX2-85" fmla="*/ 3629025 w 3629025"/>
              <a:gd name="connsiteY2-86" fmla="*/ 657225 h 4418598"/>
              <a:gd name="connsiteX3-87" fmla="*/ 0 w 3629025"/>
              <a:gd name="connsiteY3-88" fmla="*/ 4418598 h 4418598"/>
              <a:gd name="connsiteX4-89" fmla="*/ 0 w 3629025"/>
              <a:gd name="connsiteY4-90" fmla="*/ 3348223 h 4418598"/>
              <a:gd name="connsiteX0-91" fmla="*/ 9525 w 3629025"/>
              <a:gd name="connsiteY0-92" fmla="*/ 3643498 h 4418598"/>
              <a:gd name="connsiteX1-93" fmla="*/ 3603567 w 3629025"/>
              <a:gd name="connsiteY1-94" fmla="*/ 0 h 4418598"/>
              <a:gd name="connsiteX2-95" fmla="*/ 3629025 w 3629025"/>
              <a:gd name="connsiteY2-96" fmla="*/ 657225 h 4418598"/>
              <a:gd name="connsiteX3-97" fmla="*/ 0 w 3629025"/>
              <a:gd name="connsiteY3-98" fmla="*/ 4418598 h 4418598"/>
              <a:gd name="connsiteX4-99" fmla="*/ 9525 w 3629025"/>
              <a:gd name="connsiteY4-100" fmla="*/ 3643498 h 4418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629025" h="4418598">
                <a:moveTo>
                  <a:pt x="9525" y="3643498"/>
                </a:moveTo>
                <a:lnTo>
                  <a:pt x="3603567" y="0"/>
                </a:lnTo>
                <a:lnTo>
                  <a:pt x="3629025" y="657225"/>
                </a:lnTo>
                <a:lnTo>
                  <a:pt x="0" y="4418598"/>
                </a:lnTo>
                <a:lnTo>
                  <a:pt x="9525" y="3643498"/>
                </a:lnTo>
                <a:close/>
              </a:path>
            </a:pathLst>
          </a:custGeom>
          <a:gradFill rotWithShape="1"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斜纹 6"/>
          <p:cNvSpPr/>
          <p:nvPr/>
        </p:nvSpPr>
        <p:spPr>
          <a:xfrm rot="9839877">
            <a:off x="7513351" y="3108844"/>
            <a:ext cx="5228504" cy="3377992"/>
          </a:xfrm>
          <a:custGeom>
            <a:avLst/>
            <a:gdLst>
              <a:gd name="connsiteX0" fmla="*/ 0 w 5314950"/>
              <a:gd name="connsiteY0" fmla="*/ 2362215 h 3200400"/>
              <a:gd name="connsiteX1" fmla="*/ 3922965 w 5314950"/>
              <a:gd name="connsiteY1" fmla="*/ 0 h 3200400"/>
              <a:gd name="connsiteX2" fmla="*/ 5314950 w 5314950"/>
              <a:gd name="connsiteY2" fmla="*/ 0 h 3200400"/>
              <a:gd name="connsiteX3" fmla="*/ 0 w 5314950"/>
              <a:gd name="connsiteY3" fmla="*/ 3200400 h 3200400"/>
              <a:gd name="connsiteX4" fmla="*/ 0 w 5314950"/>
              <a:gd name="connsiteY4" fmla="*/ 2362215 h 3200400"/>
              <a:gd name="connsiteX0-1" fmla="*/ 166222 w 5481172"/>
              <a:gd name="connsiteY0-2" fmla="*/ 2362215 h 3261729"/>
              <a:gd name="connsiteX1-3" fmla="*/ 4089187 w 5481172"/>
              <a:gd name="connsiteY1-4" fmla="*/ 0 h 3261729"/>
              <a:gd name="connsiteX2-5" fmla="*/ 5481172 w 5481172"/>
              <a:gd name="connsiteY2-6" fmla="*/ 0 h 3261729"/>
              <a:gd name="connsiteX3-7" fmla="*/ 0 w 5481172"/>
              <a:gd name="connsiteY3-8" fmla="*/ 3261729 h 3261729"/>
              <a:gd name="connsiteX4-9" fmla="*/ 166222 w 5481172"/>
              <a:gd name="connsiteY4-10" fmla="*/ 2362215 h 3261729"/>
              <a:gd name="connsiteX0-11" fmla="*/ 253877 w 5481172"/>
              <a:gd name="connsiteY0-12" fmla="*/ 2367535 h 3261729"/>
              <a:gd name="connsiteX1-13" fmla="*/ 4089187 w 5481172"/>
              <a:gd name="connsiteY1-14" fmla="*/ 0 h 3261729"/>
              <a:gd name="connsiteX2-15" fmla="*/ 5481172 w 5481172"/>
              <a:gd name="connsiteY2-16" fmla="*/ 0 h 3261729"/>
              <a:gd name="connsiteX3-17" fmla="*/ 0 w 5481172"/>
              <a:gd name="connsiteY3-18" fmla="*/ 3261729 h 3261729"/>
              <a:gd name="connsiteX4-19" fmla="*/ 253877 w 5481172"/>
              <a:gd name="connsiteY4-20" fmla="*/ 2367535 h 3261729"/>
              <a:gd name="connsiteX0-21" fmla="*/ 253877 w 5481172"/>
              <a:gd name="connsiteY0-22" fmla="*/ 2452426 h 3346620"/>
              <a:gd name="connsiteX1-23" fmla="*/ 4242349 w 5481172"/>
              <a:gd name="connsiteY1-24" fmla="*/ 0 h 3346620"/>
              <a:gd name="connsiteX2-25" fmla="*/ 5481172 w 5481172"/>
              <a:gd name="connsiteY2-26" fmla="*/ 84891 h 3346620"/>
              <a:gd name="connsiteX3-27" fmla="*/ 0 w 5481172"/>
              <a:gd name="connsiteY3-28" fmla="*/ 3346620 h 3346620"/>
              <a:gd name="connsiteX4-29" fmla="*/ 253877 w 5481172"/>
              <a:gd name="connsiteY4-30" fmla="*/ 2452426 h 3346620"/>
              <a:gd name="connsiteX0-31" fmla="*/ 253877 w 5235035"/>
              <a:gd name="connsiteY0-32" fmla="*/ 2452426 h 3346620"/>
              <a:gd name="connsiteX1-33" fmla="*/ 4242349 w 5235035"/>
              <a:gd name="connsiteY1-34" fmla="*/ 0 h 3346620"/>
              <a:gd name="connsiteX2-35" fmla="*/ 5235035 w 5235035"/>
              <a:gd name="connsiteY2-36" fmla="*/ 252117 h 3346620"/>
              <a:gd name="connsiteX3-37" fmla="*/ 0 w 5235035"/>
              <a:gd name="connsiteY3-38" fmla="*/ 3346620 h 3346620"/>
              <a:gd name="connsiteX4-39" fmla="*/ 253877 w 5235035"/>
              <a:gd name="connsiteY4-40" fmla="*/ 2452426 h 3346620"/>
              <a:gd name="connsiteX0-41" fmla="*/ 253877 w 5236382"/>
              <a:gd name="connsiteY0-42" fmla="*/ 2452426 h 3346620"/>
              <a:gd name="connsiteX1-43" fmla="*/ 4242349 w 5236382"/>
              <a:gd name="connsiteY1-44" fmla="*/ 0 h 3346620"/>
              <a:gd name="connsiteX2-45" fmla="*/ 5236382 w 5236382"/>
              <a:gd name="connsiteY2-46" fmla="*/ 212867 h 3346620"/>
              <a:gd name="connsiteX3-47" fmla="*/ 0 w 5236382"/>
              <a:gd name="connsiteY3-48" fmla="*/ 3346620 h 3346620"/>
              <a:gd name="connsiteX4-49" fmla="*/ 253877 w 5236382"/>
              <a:gd name="connsiteY4-50" fmla="*/ 2452426 h 3346620"/>
              <a:gd name="connsiteX0-51" fmla="*/ 253877 w 5241633"/>
              <a:gd name="connsiteY0-52" fmla="*/ 2452426 h 3346620"/>
              <a:gd name="connsiteX1-53" fmla="*/ 4242349 w 5241633"/>
              <a:gd name="connsiteY1-54" fmla="*/ 0 h 3346620"/>
              <a:gd name="connsiteX2-55" fmla="*/ 5241633 w 5241633"/>
              <a:gd name="connsiteY2-56" fmla="*/ 194555 h 3346620"/>
              <a:gd name="connsiteX3-57" fmla="*/ 0 w 5241633"/>
              <a:gd name="connsiteY3-58" fmla="*/ 3346620 h 3346620"/>
              <a:gd name="connsiteX4-59" fmla="*/ 253877 w 5241633"/>
              <a:gd name="connsiteY4-60" fmla="*/ 2452426 h 3346620"/>
              <a:gd name="connsiteX0-61" fmla="*/ 253877 w 5169596"/>
              <a:gd name="connsiteY0-62" fmla="*/ 2452426 h 3346620"/>
              <a:gd name="connsiteX1-63" fmla="*/ 4242349 w 5169596"/>
              <a:gd name="connsiteY1-64" fmla="*/ 0 h 3346620"/>
              <a:gd name="connsiteX2-65" fmla="*/ 5169596 w 5169596"/>
              <a:gd name="connsiteY2-66" fmla="*/ 272986 h 3346620"/>
              <a:gd name="connsiteX3-67" fmla="*/ 0 w 5169596"/>
              <a:gd name="connsiteY3-68" fmla="*/ 3346620 h 3346620"/>
              <a:gd name="connsiteX4-69" fmla="*/ 253877 w 5169596"/>
              <a:gd name="connsiteY4-70" fmla="*/ 2452426 h 3346620"/>
              <a:gd name="connsiteX0-71" fmla="*/ 253877 w 5228504"/>
              <a:gd name="connsiteY0-72" fmla="*/ 2452426 h 3346620"/>
              <a:gd name="connsiteX1-73" fmla="*/ 4242349 w 5228504"/>
              <a:gd name="connsiteY1-74" fmla="*/ 0 h 3346620"/>
              <a:gd name="connsiteX2-75" fmla="*/ 5228504 w 5228504"/>
              <a:gd name="connsiteY2-76" fmla="*/ 240335 h 3346620"/>
              <a:gd name="connsiteX3-77" fmla="*/ 0 w 5228504"/>
              <a:gd name="connsiteY3-78" fmla="*/ 3346620 h 3346620"/>
              <a:gd name="connsiteX4-79" fmla="*/ 253877 w 5228504"/>
              <a:gd name="connsiteY4-80" fmla="*/ 2452426 h 3346620"/>
              <a:gd name="connsiteX0-81" fmla="*/ 253877 w 5228504"/>
              <a:gd name="connsiteY0-82" fmla="*/ 2483798 h 3377992"/>
              <a:gd name="connsiteX1-83" fmla="*/ 4271164 w 5228504"/>
              <a:gd name="connsiteY1-84" fmla="*/ 0 h 3377992"/>
              <a:gd name="connsiteX2-85" fmla="*/ 5228504 w 5228504"/>
              <a:gd name="connsiteY2-86" fmla="*/ 271707 h 3377992"/>
              <a:gd name="connsiteX3-87" fmla="*/ 0 w 5228504"/>
              <a:gd name="connsiteY3-88" fmla="*/ 3377992 h 3377992"/>
              <a:gd name="connsiteX4-89" fmla="*/ 253877 w 5228504"/>
              <a:gd name="connsiteY4-90" fmla="*/ 2483798 h 33779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28504" h="3377992">
                <a:moveTo>
                  <a:pt x="253877" y="2483798"/>
                </a:moveTo>
                <a:lnTo>
                  <a:pt x="4271164" y="0"/>
                </a:lnTo>
                <a:lnTo>
                  <a:pt x="5228504" y="271707"/>
                </a:lnTo>
                <a:lnTo>
                  <a:pt x="0" y="3377992"/>
                </a:lnTo>
                <a:lnTo>
                  <a:pt x="253877" y="2483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矩形 10"/>
          <p:cNvSpPr/>
          <p:nvPr/>
        </p:nvSpPr>
        <p:spPr>
          <a:xfrm>
            <a:off x="825640" y="1874371"/>
            <a:ext cx="179585" cy="1762125"/>
          </a:xfrm>
          <a:prstGeom prst="rect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3" name="文本框 11"/>
          <p:cNvSpPr txBox="1"/>
          <p:nvPr/>
        </p:nvSpPr>
        <p:spPr>
          <a:xfrm>
            <a:off x="1146175" y="2723515"/>
            <a:ext cx="667258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zh-CN" sz="6000" b="1"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希望大家学有所成</a:t>
            </a:r>
            <a:endParaRPr lang="zh-CN" altLang="zh-CN" sz="6000" b="1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4" name="任意多边形: 形状 14"/>
          <p:cNvSpPr/>
          <p:nvPr/>
        </p:nvSpPr>
        <p:spPr>
          <a:xfrm>
            <a:off x="1155674" y="4794834"/>
            <a:ext cx="1366944" cy="429242"/>
          </a:xfrm>
          <a:custGeom>
            <a:avLst/>
            <a:gdLst>
              <a:gd name="connsiteX0" fmla="*/ 258657 w 1917806"/>
              <a:gd name="connsiteY0" fmla="*/ 0 h 541870"/>
              <a:gd name="connsiteX1" fmla="*/ 258666 w 1917806"/>
              <a:gd name="connsiteY1" fmla="*/ 1 h 541870"/>
              <a:gd name="connsiteX2" fmla="*/ 1653964 w 1917806"/>
              <a:gd name="connsiteY2" fmla="*/ 1 h 541870"/>
              <a:gd name="connsiteX3" fmla="*/ 1653964 w 1917806"/>
              <a:gd name="connsiteY3" fmla="*/ 548 h 541870"/>
              <a:gd name="connsiteX4" fmla="*/ 1659149 w 1917806"/>
              <a:gd name="connsiteY4" fmla="*/ 0 h 541870"/>
              <a:gd name="connsiteX5" fmla="*/ 1917806 w 1917806"/>
              <a:gd name="connsiteY5" fmla="*/ 270934 h 541870"/>
              <a:gd name="connsiteX6" fmla="*/ 1659149 w 1917806"/>
              <a:gd name="connsiteY6" fmla="*/ 541868 h 541870"/>
              <a:gd name="connsiteX7" fmla="*/ 1653964 w 1917806"/>
              <a:gd name="connsiteY7" fmla="*/ 541321 h 541870"/>
              <a:gd name="connsiteX8" fmla="*/ 1653964 w 1917806"/>
              <a:gd name="connsiteY8" fmla="*/ 541870 h 541870"/>
              <a:gd name="connsiteX9" fmla="*/ 258657 w 1917806"/>
              <a:gd name="connsiteY9" fmla="*/ 541870 h 541870"/>
              <a:gd name="connsiteX10" fmla="*/ 258657 w 1917806"/>
              <a:gd name="connsiteY10" fmla="*/ 541868 h 541870"/>
              <a:gd name="connsiteX11" fmla="*/ 0 w 1917806"/>
              <a:gd name="connsiteY11" fmla="*/ 270934 h 541870"/>
              <a:gd name="connsiteX12" fmla="*/ 258657 w 1917806"/>
              <a:gd name="connsiteY12" fmla="*/ 0 h 54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17806" h="541870">
                <a:moveTo>
                  <a:pt x="258657" y="0"/>
                </a:moveTo>
                <a:lnTo>
                  <a:pt x="258666" y="1"/>
                </a:lnTo>
                <a:lnTo>
                  <a:pt x="1653964" y="1"/>
                </a:lnTo>
                <a:lnTo>
                  <a:pt x="1653964" y="548"/>
                </a:lnTo>
                <a:lnTo>
                  <a:pt x="1659149" y="0"/>
                </a:lnTo>
                <a:cubicBezTo>
                  <a:pt x="1802001" y="0"/>
                  <a:pt x="1917806" y="121301"/>
                  <a:pt x="1917806" y="270934"/>
                </a:cubicBezTo>
                <a:cubicBezTo>
                  <a:pt x="1917806" y="420567"/>
                  <a:pt x="1802001" y="541868"/>
                  <a:pt x="1659149" y="541868"/>
                </a:cubicBezTo>
                <a:lnTo>
                  <a:pt x="1653964" y="541321"/>
                </a:lnTo>
                <a:lnTo>
                  <a:pt x="1653964" y="541870"/>
                </a:lnTo>
                <a:lnTo>
                  <a:pt x="258657" y="541870"/>
                </a:lnTo>
                <a:lnTo>
                  <a:pt x="258657" y="541868"/>
                </a:lnTo>
                <a:cubicBezTo>
                  <a:pt x="115805" y="541868"/>
                  <a:pt x="0" y="420567"/>
                  <a:pt x="0" y="270934"/>
                </a:cubicBezTo>
                <a:cubicBezTo>
                  <a:pt x="0" y="121301"/>
                  <a:pt x="115805" y="0"/>
                  <a:pt x="258657" y="0"/>
                </a:cubicBez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5" name="文本框 16"/>
          <p:cNvSpPr txBox="1"/>
          <p:nvPr/>
        </p:nvSpPr>
        <p:spPr>
          <a:xfrm>
            <a:off x="1559536" y="4834672"/>
            <a:ext cx="88815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END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6" name="文本框 17"/>
          <p:cNvSpPr txBox="1"/>
          <p:nvPr/>
        </p:nvSpPr>
        <p:spPr>
          <a:xfrm>
            <a:off x="1171146" y="1747177"/>
            <a:ext cx="2745157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本篇结束</a:t>
            </a:r>
            <a:endParaRPr lang="zh-CN" altLang="en-US" sz="44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7" name="1"/>
          <p:cNvSpPr txBox="1"/>
          <p:nvPr/>
        </p:nvSpPr>
        <p:spPr>
          <a:xfrm flipH="1">
            <a:off x="-139625" y="373800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JlZTUzMjgyM2ViZGYyNzUwOTQxMzk0ZWU0YWQwNWU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398</Words>
  <Application>WPS 演示</Application>
  <PresentationFormat/>
  <Paragraphs>37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9" baseType="lpstr">
      <vt:lpstr>Arial</vt:lpstr>
      <vt:lpstr>宋体</vt:lpstr>
      <vt:lpstr>Wingdings</vt:lpstr>
      <vt:lpstr>Lato Regular</vt:lpstr>
      <vt:lpstr>Lato</vt:lpstr>
      <vt:lpstr>Lato Hairline</vt:lpstr>
      <vt:lpstr>Lato Light</vt:lpstr>
      <vt:lpstr>黑体</vt:lpstr>
      <vt:lpstr>Century Gothic</vt:lpstr>
      <vt:lpstr>等线</vt:lpstr>
      <vt:lpstr>微软雅黑</vt:lpstr>
      <vt:lpstr>Arial Unicode MS</vt:lpstr>
      <vt:lpstr>等线 Light</vt:lpstr>
      <vt:lpstr>Calibri</vt:lpstr>
      <vt:lpstr>Office 主题​​</vt:lpstr>
      <vt:lpstr>1_Office 主题​​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没有权限查看该用户名</cp:lastModifiedBy>
  <cp:revision>1</cp:revision>
  <dcterms:created xsi:type="dcterms:W3CDTF">2024-02-18T12:56:22Z</dcterms:created>
  <dcterms:modified xsi:type="dcterms:W3CDTF">2024-02-18T12:56:22Z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268E56AD51F64617892BA1ECF2300B1F_12</vt:lpwstr>
  </property>
  <property fmtid="{D5CDD505-2E9C-101B-9397-08002B2CF9AE}" pid="3" name="KSOProductBuildVer">
    <vt:lpwstr>2052-12.1.0.16388</vt:lpwstr>
  </property>
</Properties>
</file>