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14"/>
  </p:handoutMasterIdLst>
  <p:sldIdLst>
    <p:sldId id="257" r:id="rId4"/>
    <p:sldId id="260" r:id="rId6"/>
    <p:sldId id="271" r:id="rId7"/>
    <p:sldId id="273" r:id="rId8"/>
    <p:sldId id="272" r:id="rId9"/>
    <p:sldId id="274" r:id="rId10"/>
    <p:sldId id="275" r:id="rId11"/>
    <p:sldId id="278" r:id="rId12"/>
    <p:sldId id="270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90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8DE02810-A355-4E34-82DB-E50B82D9264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79A99AF-B235-4D49-8049-A801D0672C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D23C03B-96AA-442B-818E-947A29EF054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F0AACC2-67A2-4F4F-97CC-3D003BD2AE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A9127CA2-B6DD-4DC6-8772-6149627134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DA72A17-C6A5-40ED-A143-85AACB3EB1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89FA1066-236B-48E5-A218-29744932525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BB565E7-821C-428D-AB8B-5945916F7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97CFBFA2-5CD4-4568-A0CE-A8F94E064D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ABCE2778-2355-485C-98CD-4489D9FE3F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C21D9B9-D417-4EF6-B171-644E2FC4A8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86CD74F-66AA-40E3-AEA3-957D906248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924B22AE-15AA-4939-A93F-723F6CE85A2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690042C-3681-4E8E-9128-D387DFA9CE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94A91F5-5D14-4A80-9E47-9CEB1270729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F691D167-603A-4BF9-8FA8-2F61D65F14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48A90F3-C2FA-462D-A9A4-97C89E097F8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F285BE01-D69C-42A2-B29A-B4B8AD5787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879B551-8AA5-45F0-8198-C49F5C8835A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6AE907F-9288-44E6-A464-321FFBDEEC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C0475DC-02A1-474C-AA36-C32FD3E7AC2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71828BC-13DD-4D5B-BB8C-CD1E9382CF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9C921E4-D03F-4794-993C-DC5CDCF1609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9F2E5E2-9986-4C79-BEC2-01ADD307B1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D8D051A-3E11-4480-9762-3E9942E6A50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3E32F91-7404-45E8-9F76-03B1473BA7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395F8B1-9F08-4F5F-B120-0CB9293F0C2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D430F67-9633-4CCA-8E92-4C964BB201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F3BDABB-6274-43D9-8ACE-186D7B221F3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4FA8924-1A90-4F44-B8CA-1F49EF7B66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4368800" h="3083564">
                <a:moveTo>
                  <a:pt x="4038600" y="0"/>
                </a:moveTo>
                <a:cubicBezTo>
                  <a:pt x="4220964" y="0"/>
                  <a:pt x="4368800" y="109435"/>
                  <a:pt x="4368800" y="244429"/>
                </a:cubicBezTo>
                <a:lnTo>
                  <a:pt x="4368800" y="2839135"/>
                </a:lnTo>
                <a:cubicBezTo>
                  <a:pt x="4368800" y="2974129"/>
                  <a:pt x="4220964" y="3083564"/>
                  <a:pt x="4038600" y="3083564"/>
                </a:cubicBezTo>
                <a:cubicBezTo>
                  <a:pt x="3856236" y="3083564"/>
                  <a:pt x="3708400" y="2974129"/>
                  <a:pt x="3708400" y="2839135"/>
                </a:cubicBezTo>
                <a:lnTo>
                  <a:pt x="3708400" y="244429"/>
                </a:lnTo>
                <a:cubicBezTo>
                  <a:pt x="3708400" y="109435"/>
                  <a:pt x="3856236" y="0"/>
                  <a:pt x="4038600" y="0"/>
                </a:cubicBezTo>
                <a:close/>
                <a:moveTo>
                  <a:pt x="3090333" y="0"/>
                </a:moveTo>
                <a:cubicBezTo>
                  <a:pt x="3272697" y="0"/>
                  <a:pt x="3420533" y="109435"/>
                  <a:pt x="3420533" y="244429"/>
                </a:cubicBezTo>
                <a:lnTo>
                  <a:pt x="3420533" y="2839135"/>
                </a:lnTo>
                <a:cubicBezTo>
                  <a:pt x="3420533" y="2974129"/>
                  <a:pt x="3272697" y="3083564"/>
                  <a:pt x="3090333" y="3083564"/>
                </a:cubicBezTo>
                <a:cubicBezTo>
                  <a:pt x="2907969" y="3083564"/>
                  <a:pt x="2760133" y="2974129"/>
                  <a:pt x="2760133" y="2839135"/>
                </a:cubicBezTo>
                <a:lnTo>
                  <a:pt x="2760133" y="244429"/>
                </a:lnTo>
                <a:cubicBezTo>
                  <a:pt x="2760133" y="109435"/>
                  <a:pt x="2907969" y="0"/>
                  <a:pt x="3090333" y="0"/>
                </a:cubicBezTo>
                <a:close/>
                <a:moveTo>
                  <a:pt x="2142067" y="0"/>
                </a:moveTo>
                <a:cubicBezTo>
                  <a:pt x="2324431" y="0"/>
                  <a:pt x="2472267" y="109435"/>
                  <a:pt x="2472267" y="244429"/>
                </a:cubicBezTo>
                <a:lnTo>
                  <a:pt x="2472267" y="2839135"/>
                </a:lnTo>
                <a:cubicBezTo>
                  <a:pt x="2472267" y="2974129"/>
                  <a:pt x="2324431" y="3083564"/>
                  <a:pt x="2142067" y="3083564"/>
                </a:cubicBezTo>
                <a:cubicBezTo>
                  <a:pt x="1959703" y="3083564"/>
                  <a:pt x="1811867" y="2974129"/>
                  <a:pt x="1811867" y="2839135"/>
                </a:cubicBezTo>
                <a:lnTo>
                  <a:pt x="1811867" y="244429"/>
                </a:lnTo>
                <a:cubicBezTo>
                  <a:pt x="1811867" y="109435"/>
                  <a:pt x="1959703" y="0"/>
                  <a:pt x="2142067" y="0"/>
                </a:cubicBezTo>
                <a:close/>
                <a:moveTo>
                  <a:pt x="1278467" y="0"/>
                </a:moveTo>
                <a:cubicBezTo>
                  <a:pt x="1460831" y="0"/>
                  <a:pt x="1608667" y="109435"/>
                  <a:pt x="1608667" y="244429"/>
                </a:cubicBezTo>
                <a:lnTo>
                  <a:pt x="1608667" y="2839135"/>
                </a:lnTo>
                <a:cubicBezTo>
                  <a:pt x="1608667" y="2974129"/>
                  <a:pt x="1460831" y="3083564"/>
                  <a:pt x="1278467" y="3083564"/>
                </a:cubicBezTo>
                <a:cubicBezTo>
                  <a:pt x="1096103" y="3083564"/>
                  <a:pt x="948267" y="2974129"/>
                  <a:pt x="948267" y="2839135"/>
                </a:cubicBezTo>
                <a:lnTo>
                  <a:pt x="948267" y="244429"/>
                </a:lnTo>
                <a:cubicBezTo>
                  <a:pt x="948267" y="109435"/>
                  <a:pt x="1096103" y="0"/>
                  <a:pt x="1278467" y="0"/>
                </a:cubicBezTo>
                <a:close/>
                <a:moveTo>
                  <a:pt x="330200" y="0"/>
                </a:moveTo>
                <a:cubicBezTo>
                  <a:pt x="512564" y="0"/>
                  <a:pt x="660400" y="109435"/>
                  <a:pt x="660400" y="244429"/>
                </a:cubicBezTo>
                <a:lnTo>
                  <a:pt x="660400" y="2839135"/>
                </a:lnTo>
                <a:cubicBezTo>
                  <a:pt x="660400" y="2974129"/>
                  <a:pt x="512564" y="3083564"/>
                  <a:pt x="330200" y="3083564"/>
                </a:cubicBezTo>
                <a:cubicBezTo>
                  <a:pt x="147836" y="3083564"/>
                  <a:pt x="0" y="2974129"/>
                  <a:pt x="0" y="2839135"/>
                </a:cubicBezTo>
                <a:lnTo>
                  <a:pt x="0" y="244429"/>
                </a:lnTo>
                <a:cubicBezTo>
                  <a:pt x="0" y="109435"/>
                  <a:pt x="147836" y="0"/>
                  <a:pt x="3302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lvl="0" indent="0" algn="ctr">
              <a:buNone/>
              <a:defRPr sz="1080">
                <a:solidFill>
                  <a:srgbClr val="7F7F7F"/>
                </a:solidFill>
                <a:latin typeface="Lato Regular"/>
              </a:defRPr>
            </a:lvl1pPr>
          </a:lstStyle>
          <a:p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</a:defRPr>
            </a:lvl1pPr>
          </a:lstStyle>
          <a:p>
            <a:pPr lvl="0"/>
            <a:r>
              <a:rPr lang="es-ES_tradnl" altLang="es-ES_tradnl"/>
              <a:t>TITLE HERE</a:t>
            </a:r>
            <a:endParaRPr lang="es-ES_tradnl" alt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</a:defRPr>
            </a:lvl1pPr>
          </a:lstStyle>
          <a:p>
            <a:pPr lvl="0"/>
            <a:r>
              <a:rPr lang="es-ES_tradnl" altLang="es-ES_tradnl"/>
              <a:t>Ultimate</a:t>
            </a:r>
            <a:r>
              <a:rPr lang="es-ES_tradnl" altLang="es-ES_tradnl"/>
              <a:t> </a:t>
            </a:r>
            <a:r>
              <a:rPr lang="es-ES_tradnl" altLang="es-ES_tradnl"/>
              <a:t>Powerpoint</a:t>
            </a:r>
            <a:r>
              <a:rPr lang="es-ES_tradnl" altLang="es-ES_tradnl"/>
              <a:t> </a:t>
            </a:r>
            <a:r>
              <a:rPr lang="es-ES_tradnl" altLang="es-ES_tradnl"/>
              <a:t>Template</a:t>
            </a:r>
            <a:endParaRPr lang="es-ES_tradnl" alt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lv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</a:defRPr>
            </a:lvl1pPr>
          </a:lstStyle>
          <a:p>
            <a:pPr lvl="0"/>
            <a:r>
              <a:rPr lang="en-US" altLang="en-US"/>
              <a:t>Lorem</a:t>
            </a:r>
            <a:r>
              <a:rPr lang="en-US" altLang="en-US"/>
              <a:t> </a:t>
            </a:r>
            <a:r>
              <a:rPr lang="en-US" altLang="en-US"/>
              <a:t>ipsum</a:t>
            </a:r>
            <a:r>
              <a:rPr lang="en-US" altLang="en-US"/>
              <a:t> dolor sit </a:t>
            </a:r>
            <a:r>
              <a:rPr lang="en-US" altLang="en-US"/>
              <a:t>amet</a:t>
            </a:r>
            <a:r>
              <a:rPr lang="en-US" altLang="en-US"/>
              <a:t>, </a:t>
            </a:r>
            <a:r>
              <a:rPr lang="en-US" altLang="en-US"/>
              <a:t>consectetur</a:t>
            </a:r>
            <a:r>
              <a:rPr lang="en-US" altLang="en-US"/>
              <a:t> </a:t>
            </a:r>
            <a:r>
              <a:rPr lang="en-US" altLang="en-US"/>
              <a:t>adipiscing</a:t>
            </a:r>
            <a:r>
              <a:rPr lang="en-US" altLang="en-US"/>
              <a:t> </a:t>
            </a:r>
            <a:r>
              <a:rPr lang="en-US" altLang="en-US"/>
              <a:t>elit</a:t>
            </a:r>
            <a:r>
              <a:rPr lang="en-US" altLang="en-US"/>
              <a:t>. </a:t>
            </a:r>
            <a:r>
              <a:rPr lang="en-US" altLang="en-US"/>
              <a:t>Fusce</a:t>
            </a:r>
            <a:r>
              <a:rPr lang="en-US" altLang="en-US"/>
              <a:t> </a:t>
            </a:r>
            <a:r>
              <a:rPr lang="en-US" altLang="en-US"/>
              <a:t>diam</a:t>
            </a:r>
            <a:r>
              <a:rPr lang="en-US" altLang="en-US"/>
              <a:t> </a:t>
            </a:r>
            <a:r>
              <a:rPr lang="en-US" altLang="en-US"/>
              <a:t>tortor</a:t>
            </a:r>
            <a:r>
              <a:rPr lang="en-US" altLang="en-US"/>
              <a:t>, </a:t>
            </a:r>
            <a:r>
              <a:rPr lang="en-US" altLang="en-US"/>
              <a:t>mattis</a:t>
            </a:r>
            <a:r>
              <a:rPr lang="en-US" altLang="en-US"/>
              <a:t> </a:t>
            </a:r>
            <a:r>
              <a:rPr lang="en-US" altLang="en-US"/>
              <a:t>quis</a:t>
            </a:r>
            <a:r>
              <a:rPr lang="en-US" altLang="en-US"/>
              <a:t> </a:t>
            </a:r>
            <a:r>
              <a:rPr lang="en-US" altLang="en-US"/>
              <a:t>dapibus</a:t>
            </a:r>
            <a:r>
              <a:rPr lang="en-US" altLang="en-US"/>
              <a:t> vitae, </a:t>
            </a:r>
            <a:r>
              <a:rPr lang="en-US" altLang="en-US"/>
              <a:t>euismod</a:t>
            </a:r>
            <a:r>
              <a:rPr lang="en-US" altLang="en-US"/>
              <a:t> non </a:t>
            </a:r>
            <a:r>
              <a:rPr lang="en-US" altLang="en-US"/>
              <a:t>purus</a:t>
            </a:r>
            <a:r>
              <a:rPr lang="en-US" altLang="en-US"/>
              <a:t>. Maecenas </a:t>
            </a:r>
            <a:r>
              <a:rPr lang="en-US" altLang="en-US"/>
              <a:t>ut</a:t>
            </a:r>
            <a:r>
              <a:rPr lang="en-US" altLang="en-US"/>
              <a:t> lacus </a:t>
            </a:r>
            <a:r>
              <a:rPr lang="en-US" altLang="en-US"/>
              <a:t>nec</a:t>
            </a:r>
            <a:r>
              <a:rPr lang="en-US" altLang="en-US"/>
              <a:t> </a:t>
            </a:r>
            <a:r>
              <a:rPr lang="en-US" altLang="en-US"/>
              <a:t>mauris</a:t>
            </a:r>
            <a:r>
              <a:rPr lang="en-US" altLang="en-US"/>
              <a:t> </a:t>
            </a:r>
            <a:r>
              <a:rPr lang="en-US" altLang="en-US"/>
              <a:t>feugiat</a:t>
            </a:r>
            <a:r>
              <a:rPr lang="en-US" altLang="en-US"/>
              <a:t> </a:t>
            </a:r>
            <a:r>
              <a:rPr lang="en-US" altLang="en-US"/>
              <a:t>tristique</a:t>
            </a:r>
            <a:r>
              <a:rPr lang="en-US" altLang="en-US"/>
              <a:t>.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0B1CA91-97EA-47AF-85C3-A7BE95B75E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CD0BB621-49D1-4636-8E04-37F1724A20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E01D7CE-48F4-44CA-AC0D-3FE9B026FDD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724EE3E1-06F4-4AF1-9DE7-E36B61A00A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49C6879-EAC0-4CCC-9F63-0AA3B5F8B46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57CAFE8-0B0E-4A84-9C88-124F8B8E33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86491016-234A-417B-84FF-FECA1CDA2D5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0D1AC3A-C2D6-4E19-A534-86FF0CE4A4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3C906574-2A95-4C35-B7B4-22BF3A6FD7A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76CC666-394F-4439-AD9C-9192395344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A155A669-2158-4349-83E5-EC7C73FA476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6AF0385-30BB-4C4B-A137-50AF59CCD6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681B2AFC-E930-4ECF-A078-8531DD1839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2358AAF-B527-4380-9BEC-770A5EC65B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4FA2E-A2B9-4ECF-B32A-531D157505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A5229-E4E6-41F2-B93B-8C881F6C6E4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D2FB1-0112-442C-BEF2-3BF68BAAB2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13C9A-933E-4A83-AFAD-E0C0D37768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tags" Target="../tags/tag6.xml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png"/><Relationship Id="rId7" Type="http://schemas.openxmlformats.org/officeDocument/2006/relationships/tags" Target="../tags/tag12.xml"/><Relationship Id="rId6" Type="http://schemas.openxmlformats.org/officeDocument/2006/relationships/image" Target="../media/image12.png"/><Relationship Id="rId5" Type="http://schemas.openxmlformats.org/officeDocument/2006/relationships/tags" Target="../tags/tag11.xml"/><Relationship Id="rId4" Type="http://schemas.openxmlformats.org/officeDocument/2006/relationships/image" Target="../media/image11.png"/><Relationship Id="rId3" Type="http://schemas.openxmlformats.org/officeDocument/2006/relationships/tags" Target="../tags/tag10.xml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7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327275"/>
            <a:ext cx="4460240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4500" b="1">
                <a:ln w="9525">
                  <a:solidFill>
                    <a:srgbClr val="000000"/>
                  </a:solidFill>
                </a:ln>
                <a:solidFill>
                  <a:schemeClr val="tx1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4500" b="1">
                <a:ln w="9525">
                  <a:solidFill>
                    <a:srgbClr val="000000"/>
                  </a:solidFill>
                </a:ln>
                <a:solidFill>
                  <a:schemeClr val="tx1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4500" b="1">
              <a:ln w="9525">
                <a:solidFill>
                  <a:srgbClr val="000000"/>
                </a:solidFill>
              </a:ln>
              <a:solidFill>
                <a:schemeClr val="tx1"/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1807" y="3742949"/>
            <a:ext cx="59436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0" i="0" u="none" strike="noStrike" kern="1200" spc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</a:t>
            </a:r>
            <a:r>
              <a:rPr lang="zh-CN" altLang="en-US" sz="2000" b="0" i="0" u="none" strike="noStrike" kern="1200" spc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吕林虎</a:t>
            </a:r>
            <a:endParaRPr lang="zh-CN" altLang="en-US" sz="2000" b="0" i="0" u="none" strike="noStrike" kern="1200" spc="0" baseline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START</a:t>
            </a:r>
            <a:endParaRPr lang="en-US" altLang="zh-CN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0" y="3135630"/>
            <a:ext cx="436118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教程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8085" y="2228850"/>
            <a:ext cx="7567930" cy="2400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属性介绍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2915" y="1243330"/>
            <a:ext cx="9164320" cy="470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输出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655" y="1967865"/>
            <a:ext cx="5287010" cy="2921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节点执行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命令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56468"/>
          <a:stretch>
            <a:fillRect/>
          </a:stretch>
        </p:blipFill>
        <p:spPr>
          <a:xfrm>
            <a:off x="604520" y="1510665"/>
            <a:ext cx="6564630" cy="20631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3115" y="4085590"/>
            <a:ext cx="8658860" cy="17227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039735" y="956945"/>
            <a:ext cx="3148965" cy="278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追加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2170" y="2934970"/>
            <a:ext cx="5039360" cy="1562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26310" y="2023110"/>
            <a:ext cx="3074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未勾选</a:t>
            </a:r>
            <a:r>
              <a:rPr lang="en-US" altLang="zh-CN"/>
              <a:t>msg.payload</a:t>
            </a:r>
            <a:r>
              <a:rPr lang="zh-CN" altLang="en-US"/>
              <a:t>选项时，可以在节点中追加</a:t>
            </a:r>
            <a:r>
              <a:rPr lang="zh-CN" altLang="en-US"/>
              <a:t>参数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95110" y="3014980"/>
            <a:ext cx="4639945" cy="14027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28865" y="1884680"/>
            <a:ext cx="3261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勾选追加</a:t>
            </a:r>
            <a:r>
              <a:rPr lang="en-US" altLang="zh-CN"/>
              <a:t>msg.payload</a:t>
            </a:r>
            <a:r>
              <a:rPr lang="zh-CN" altLang="en-US"/>
              <a:t>后可以使用</a:t>
            </a:r>
            <a:r>
              <a:rPr lang="en-US" altLang="zh-CN"/>
              <a:t>payload</a:t>
            </a:r>
            <a:r>
              <a:rPr lang="zh-CN" altLang="en-US"/>
              <a:t>变量传输追加的命令</a:t>
            </a:r>
            <a:r>
              <a:rPr lang="zh-CN" altLang="en-US"/>
              <a:t>参数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exec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节点执行本地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文件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9960" y="1706245"/>
            <a:ext cx="4861560" cy="19831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1345" y="3071495"/>
            <a:ext cx="1419225" cy="1323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612515" y="3900805"/>
            <a:ext cx="4739005" cy="14617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351520" y="2300605"/>
            <a:ext cx="3533140" cy="2689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3-9 exec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173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</a:t>
            </a:r>
            <a:r>
              <a:rPr lang="zh-CN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实践</a:t>
            </a:r>
            <a:endParaRPr lang="zh-CN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4525" y="2203450"/>
            <a:ext cx="5843270" cy="1474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/>
              <a:t>要求：</a:t>
            </a:r>
            <a:endParaRPr lang="zh-CN" altLang="en-US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/>
              <a:t>通过本章节的学习完成一个定时关机的程序；</a:t>
            </a:r>
            <a:endParaRPr lang="zh-CN" altLang="en-US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/>
              <a:t>使用</a:t>
            </a:r>
            <a:r>
              <a:rPr lang="en-US" altLang="zh-CN" sz="3200"/>
              <a:t>exec</a:t>
            </a:r>
            <a:r>
              <a:rPr lang="zh-CN" altLang="en-US" sz="3200"/>
              <a:t>节点运行关机命令，</a:t>
            </a:r>
            <a:endParaRPr lang="zh-CN" altLang="en-US" sz="32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/>
              <a:t>使用定时节点设定关机时间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END</a:t>
            </a:r>
            <a:endParaRPr lang="en-US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2JlZTUzMjgyM2ViZGYyNzUwOTQxMzk0ZWU0YWQwNW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WPS 演示</Application>
  <PresentationFormat>宽屏</PresentationFormat>
  <Paragraphs>71</Paragraphs>
  <Slides>9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等线 Light</vt:lpstr>
      <vt:lpstr>等线</vt:lpstr>
      <vt:lpstr>Lato Regular</vt:lpstr>
      <vt:lpstr>Lato</vt:lpstr>
      <vt:lpstr>Lato Hairline</vt:lpstr>
      <vt:lpstr>Lato Light</vt:lpstr>
      <vt:lpstr>黑体</vt:lpstr>
      <vt:lpstr>微软雅黑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/>
  <cp:lastModifiedBy>没有权限查看该用户名</cp:lastModifiedBy>
  <cp:revision>47</cp:revision>
  <dcterms:created xsi:type="dcterms:W3CDTF">2018-11-29T02:18:00Z</dcterms:created>
  <dcterms:modified xsi:type="dcterms:W3CDTF">2024-01-20T02:35:54Z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EED697645EDC4F8FA6EBBC396FE590BB_12</vt:lpwstr>
  </property>
</Properties>
</file>