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2327275"/>
            <a:ext cx="4974590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、写入文件节点简介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165350"/>
            <a:ext cx="735330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、写入文件节点配置界面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0265" y="1114839"/>
            <a:ext cx="8071597" cy="50361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、读取文件节点简介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850" y="2273300"/>
            <a:ext cx="7226300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、读取文件节点配置界面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111250"/>
            <a:ext cx="11734800" cy="4635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watch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0" y="2476500"/>
            <a:ext cx="73787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watch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节点配置界面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1428750"/>
            <a:ext cx="78994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3-10 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存储节点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833968" y="2017059"/>
            <a:ext cx="7265147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/>
              <a:t>要求：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使用本小节所学节点，制作一个日志备份流程，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使用前段章节所学节点，对电脑内存占用进行周期性打印，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并存储至指定</a:t>
            </a:r>
            <a:r>
              <a:rPr lang="en-US"/>
              <a:t>txt</a:t>
            </a:r>
            <a:r>
              <a:rPr lang="zh-CN"/>
              <a:t>文件中形成日志文档；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当内存占用率过高时，在调试窗口中显示内存占用过高字样。</a:t>
            </a:r>
            <a:endParaRPr lang="zh-CN"/>
          </a:p>
        </p:txBody>
      </p:sp>
      <p:sp>
        <p:nvSpPr>
          <p:cNvPr id="60" name="文本框 59"/>
          <p:cNvSpPr txBox="1"/>
          <p:nvPr/>
        </p:nvSpPr>
        <p:spPr>
          <a:xfrm>
            <a:off x="2833968" y="4236384"/>
            <a:ext cx="6096000" cy="641350"/>
          </a:xfrm>
        </p:spPr>
        <p:txBody>
          <a:bodyPr>
            <a:spAutoFit/>
          </a:bodyPr>
          <a:p>
            <a:r>
              <a:rPr lang="zh-CN"/>
              <a:t>查看空闲内存空间命令（返回值以</a:t>
            </a:r>
            <a:r>
              <a:rPr lang="en-US"/>
              <a:t>KB</a:t>
            </a:r>
            <a:r>
              <a:rPr lang="zh-CN"/>
              <a:t>为单位）</a:t>
            </a:r>
            <a:endParaRPr lang="zh-CN"/>
          </a:p>
          <a:p>
            <a:r>
              <a:rPr lang="en-US"/>
              <a:t>wmic OS get FreePhysicalMemory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</Words>
  <Application>WPS 演示</Application>
  <PresentationFormat/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2024-01-22T11:50:25Z</dcterms:created>
  <dcterms:modified xsi:type="dcterms:W3CDTF">2024-01-22T11:50:25Z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4269B50D03DC473AAEFDBD286C2459D7_12</vt:lpwstr>
  </property>
  <property fmtid="{D5CDD505-2E9C-101B-9397-08002B2CF9AE}" pid="3" name="KSOProductBuildVer">
    <vt:lpwstr>2052-12.1.0.16120</vt:lpwstr>
  </property>
</Properties>
</file>