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8129104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4-7 JavaScript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对象方法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4-7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对象方法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对象方法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3410" y="1628036"/>
            <a:ext cx="10985500" cy="2784475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hasOwnProperty()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判断一个对象是否含有特定属性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keys()	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返回一个由给定对下个的所有可枚举属性的属性名组成的数组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values()	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返回一个由给定对象的所有可枚举属性的属性值组成的数组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entries()	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返回一个由给定对象的所有可枚举属性的属性名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属性值对组成的数组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propertyIsEnumerable()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判断一个属性是否是可枚举的（即可以通过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for in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循环遍历）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4-7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对象方法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3410" y="1463683"/>
            <a:ext cx="10985500" cy="38227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343535" indent="-34226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使用本小节中的所学方法，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将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节点流中的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msg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对象中全部的数据按照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key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value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数组的方式重新组合，组合完成后赋值到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msg.payload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中，在调试窗口进行打印，组合格式为：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1905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{</a:t>
            </a:r>
            <a:endParaRPr lang="en-US" sz="2000">
              <a:latin typeface="黑体" panose="02010609060101010101" charset="-122"/>
              <a:ea typeface="黑体" panose="02010609060101010101" charset="-122"/>
            </a:endParaRPr>
          </a:p>
          <a:p>
            <a:pPr marL="459105" lvl="1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key:[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。。。，。。。，。。。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]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459105" lvl="1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value:[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。。。，。。。，。。。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]</a:t>
            </a:r>
            <a:endParaRPr lang="en-US" sz="2000">
              <a:latin typeface="黑体" panose="02010609060101010101" charset="-122"/>
              <a:ea typeface="黑体" panose="02010609060101010101" charset="-122"/>
            </a:endParaRPr>
          </a:p>
          <a:p>
            <a:pPr marL="1905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0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1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WPS 演示</Application>
  <PresentationFormat/>
  <Paragraphs>45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2024-02-16T06:46:54Z</dcterms:created>
  <dcterms:modified xsi:type="dcterms:W3CDTF">2024-02-16T06:46:54Z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1B57E151E1B741D1AE460D908A94A446_12</vt:lpwstr>
  </property>
  <property fmtid="{D5CDD505-2E9C-101B-9397-08002B2CF9AE}" pid="3" name="KSOProductBuildVer">
    <vt:lpwstr>2052-12.1.0.16388</vt:lpwstr>
  </property>
</Properties>
</file>