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4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4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9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2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3" name="文本框 11"/>
          <p:cNvSpPr txBox="1"/>
          <p:nvPr/>
        </p:nvSpPr>
        <p:spPr>
          <a:xfrm>
            <a:off x="1146175" y="2327275"/>
            <a:ext cx="563816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3-5 Change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rgbClr val="000000">
                  <a:alpha val="100000"/>
                </a:srgb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rgbClr val="3B3838">
                    <a:alpha val="100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rgbClr val="3B3838">
                  <a:alpha val="100000"/>
                </a:srgb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5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6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7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8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rgbClr val="3B3838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9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稻壳儿春秋广告/盗版必究        原创来源：http://chn.docer.com/works?userid=199329941#!/work_time"/>
          <p:cNvSpPr txBox="1"/>
          <p:nvPr/>
        </p:nvSpPr>
        <p:spPr>
          <a:xfrm>
            <a:off x="3950970" y="867410"/>
            <a:ext cx="4290060" cy="3467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3-5 Change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节点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Change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节点介绍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3458" y="2275605"/>
            <a:ext cx="6965085" cy="20648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3-5 Change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节点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8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Change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节点介绍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808" y="1871756"/>
            <a:ext cx="5918200" cy="28321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6900582" y="1736789"/>
            <a:ext cx="4820770" cy="3111500"/>
          </a:xfrm>
        </p:spPr>
        <p:txBody>
          <a:bodyPr>
            <a:spAutoFit/>
          </a:bodyPr>
          <a:p>
            <a:r>
              <a:rPr lang="en-US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Change</a:t>
            </a:r>
            <a:r>
              <a:rPr lang="zh-CN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节点可用于修改消息的属性和设置上下文属性 而不必求助于 Function 节点。</a:t>
            </a:r>
            <a:endParaRPr lang="zh-CN">
              <a:solidFill>
                <a:srgbClr val="555555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每个节点都可以配置多个按顺序应用的操作。这 可用的操作包括：</a:t>
            </a:r>
            <a:endParaRPr lang="zh-CN">
              <a:solidFill>
                <a:srgbClr val="555555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设定值</a:t>
            </a:r>
            <a:r>
              <a:rPr lang="en-US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- 设置属性。该值可以是各种不同的类型，或者 可以从现有消息或上下文属性中获取。</a:t>
            </a:r>
            <a:endParaRPr lang="zh-CN">
              <a:solidFill>
                <a:srgbClr val="555555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替换值</a:t>
            </a:r>
            <a:r>
              <a:rPr lang="en-US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- 搜索和替换消息属性的各个部分。</a:t>
            </a:r>
            <a:endParaRPr lang="zh-CN">
              <a:solidFill>
                <a:srgbClr val="555555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转移值</a:t>
            </a:r>
            <a:r>
              <a:rPr lang="en-US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- 移动或重命名属性。</a:t>
            </a:r>
            <a:endParaRPr lang="zh-CN">
              <a:solidFill>
                <a:srgbClr val="555555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9885" algn="thaiDist">
              <a:buFont typeface="Arial" panose="020B0604020202020204" pitchFamily="34" charset="0"/>
              <a:buChar char="•"/>
            </a:pPr>
            <a:r>
              <a:rPr lang="zh-CN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删除值</a:t>
            </a:r>
            <a:r>
              <a:rPr lang="en-US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>
                <a:solidFill>
                  <a:srgbClr val="555555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- 删除属性。</a:t>
            </a:r>
            <a:endParaRPr lang="zh-CN">
              <a:solidFill>
                <a:srgbClr val="555555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3-5 Change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节点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Change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节点设定值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0" y="1580403"/>
            <a:ext cx="8597900" cy="14986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68" y="3583268"/>
            <a:ext cx="5969000" cy="19304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632" y="3900768"/>
            <a:ext cx="314960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3-5 Change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节点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1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Change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节点替换值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968" y="1367865"/>
            <a:ext cx="4984376" cy="130962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323" y="1216587"/>
            <a:ext cx="4161490" cy="165588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033" y="3070283"/>
            <a:ext cx="3517900" cy="9906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0613" y="4272055"/>
            <a:ext cx="9093200" cy="1803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3-5 Change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节点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Change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节点删除值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647" y="1408580"/>
            <a:ext cx="6550958" cy="1511759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476" y="3050988"/>
            <a:ext cx="5829300" cy="132080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5536" y="1904339"/>
            <a:ext cx="3302000" cy="101600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1256" y="4734485"/>
            <a:ext cx="92329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3-5 Change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节点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Change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节点转移值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921" y="1363756"/>
            <a:ext cx="6819900" cy="179070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29" y="3154456"/>
            <a:ext cx="6286500" cy="224790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2959" y="2570256"/>
            <a:ext cx="3200400" cy="1168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3-5 Change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节点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小节实践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911475" y="2077570"/>
            <a:ext cx="6369050" cy="201295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r>
              <a:rPr lang="zh-CN"/>
              <a:t>要求：</a:t>
            </a:r>
            <a:endParaRPr lang="zh-CN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/>
              <a:t>使用</a:t>
            </a:r>
            <a:r>
              <a:rPr lang="en-US"/>
              <a:t>inject</a:t>
            </a:r>
            <a:r>
              <a:rPr lang="zh-CN"/>
              <a:t>节点制造两个数据，</a:t>
            </a:r>
            <a:endParaRPr lang="zh-CN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/>
              <a:t>将两个数据进行判断，通过判断向后传递不同的内容，</a:t>
            </a:r>
            <a:endParaRPr lang="zh-CN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/>
              <a:t>传递的内容在调试窗口中进行打印</a:t>
            </a:r>
            <a:endParaRPr lang="zh-CN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/>
              <a:t>内容如下：</a:t>
            </a:r>
            <a:r>
              <a:rPr lang="en-US"/>
              <a:t> </a:t>
            </a:r>
            <a:endParaRPr lang="en-US"/>
          </a:p>
          <a:p>
            <a:r>
              <a:rPr lang="en-US"/>
              <a:t>	</a:t>
            </a:r>
            <a:r>
              <a:rPr lang="zh-CN"/>
              <a:t>卧室照明灯打开；</a:t>
            </a:r>
            <a:endParaRPr lang="zh-CN"/>
          </a:p>
          <a:p>
            <a:r>
              <a:rPr lang="en-US"/>
              <a:t>	</a:t>
            </a:r>
            <a:r>
              <a:rPr lang="zh-CN"/>
              <a:t>卧室照明灯关闭</a:t>
            </a:r>
            <a:endParaRPr 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3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6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7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8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9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90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699</Words>
  <Application>WPS 演示</Application>
  <PresentationFormat/>
  <Paragraphs>77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5</cp:revision>
  <dcterms:created xsi:type="dcterms:W3CDTF">2024-01-15T14:11:00Z</dcterms:created>
  <dcterms:modified xsi:type="dcterms:W3CDTF">2024-01-16T10:46:56Z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05DDB09BC9B34C8499D4C4C4DD8AD840_12</vt:lpwstr>
  </property>
  <property fmtid="{D5CDD505-2E9C-101B-9397-08002B2CF9AE}" pid="3" name="KSOProductBuildVer">
    <vt:lpwstr>2052-12.1.0.16120</vt:lpwstr>
  </property>
</Properties>
</file>