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4" r:id="rId10"/>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CB5E0"/>
    <a:srgbClr val="0000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50" d="100"/>
          <a:sy n="50" d="100"/>
        </p:scale>
        <p:origin x="906" y="462"/>
      </p:cViewPr>
      <p:guideLst>
        <p:guide orient="horz" pos="2137"/>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tags" Target="tags/tag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5" name=""/>
        <p:cNvGrpSpPr/>
        <p:nvPr/>
      </p:nvGrpSpPr>
      <p:grpSpPr>
        <a:xfrm>
          <a:off x="0" y="0"/>
          <a:ext cx="0" cy="0"/>
          <a:chOff x="0" y="0"/>
          <a:chExt cx="0" cy="0"/>
        </a:xfrm>
      </p:grpSpPr>
      <p:sp>
        <p:nvSpPr>
          <p:cNvPr id="6" name="幻灯片图像占位符 1"/>
          <p:cNvSpPr>
            <a:spLocks noGrp="1" noRot="1" noChangeAspect="1"/>
          </p:cNvSpPr>
          <p:nvPr>
            <p:ph type="sldImg"/>
          </p:nvPr>
        </p:nvSpPr>
        <p:spPr/>
      </p:sp>
      <p:sp>
        <p:nvSpPr>
          <p:cNvPr id="7" name="备注占位符 2"/>
          <p:cNvSpPr>
            <a:spLocks noGrp="1"/>
          </p:cNvSpPr>
          <p:nvPr>
            <p:ph type="body" idx="1"/>
          </p:nvPr>
        </p:nvSpPr>
        <p:spPr/>
        <p:txBody>
          <a:bodyPr/>
          <a:lstStyle/>
          <a:p>
            <a:endParaRPr lang="zh-CN" altLang="en-US"/>
          </a:p>
        </p:txBody>
      </p:sp>
      <p:sp>
        <p:nvSpPr>
          <p:cNvPr id="8"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9" name=""/>
        <p:cNvGrpSpPr/>
        <p:nvPr/>
      </p:nvGrpSpPr>
      <p:grpSpPr>
        <a:xfrm>
          <a:off x="0" y="0"/>
          <a:ext cx="0" cy="0"/>
          <a:chOff x="0" y="0"/>
          <a:chExt cx="0" cy="0"/>
        </a:xfrm>
      </p:grpSpPr>
      <p:sp>
        <p:nvSpPr>
          <p:cNvPr id="10" name="幻灯片图像占位符 1"/>
          <p:cNvSpPr>
            <a:spLocks noGrp="1" noRot="1" noChangeAspect="1"/>
          </p:cNvSpPr>
          <p:nvPr>
            <p:ph type="sldImg"/>
          </p:nvPr>
        </p:nvSpPr>
        <p:spPr/>
      </p:sp>
      <p:sp>
        <p:nvSpPr>
          <p:cNvPr id="11" name="备注占位符 2"/>
          <p:cNvSpPr>
            <a:spLocks noGrp="1"/>
          </p:cNvSpPr>
          <p:nvPr>
            <p:ph type="body" idx="1"/>
          </p:nvPr>
        </p:nvSpPr>
        <p:spPr/>
        <p:txBody>
          <a:bodyPr/>
          <a:lstStyle/>
          <a:p>
            <a:endParaRPr lang="zh-CN" altLang="en-US"/>
          </a:p>
        </p:txBody>
      </p:sp>
      <p:sp>
        <p:nvSpPr>
          <p:cNvPr id="12"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4" name="幻灯片图像占位符 1"/>
          <p:cNvSpPr>
            <a:spLocks noGrp="1" noRot="1" noChangeAspect="1"/>
          </p:cNvSpPr>
          <p:nvPr>
            <p:ph type="sldImg"/>
          </p:nvPr>
        </p:nvSpPr>
        <p:spPr/>
      </p:sp>
      <p:sp>
        <p:nvSpPr>
          <p:cNvPr id="15" name="备注占位符 2"/>
          <p:cNvSpPr>
            <a:spLocks noGrp="1"/>
          </p:cNvSpPr>
          <p:nvPr>
            <p:ph type="body" idx="1"/>
          </p:nvPr>
        </p:nvSpPr>
        <p:spPr/>
        <p:txBody>
          <a:bodyPr/>
          <a:lstStyle/>
          <a:p>
            <a:endParaRPr lang="zh-CN" altLang="en-US"/>
          </a:p>
        </p:txBody>
      </p:sp>
      <p:sp>
        <p:nvSpPr>
          <p:cNvPr id="16"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7" name=""/>
        <p:cNvGrpSpPr/>
        <p:nvPr/>
      </p:nvGrpSpPr>
      <p:grpSpPr>
        <a:xfrm>
          <a:off x="0" y="0"/>
          <a:ext cx="0" cy="0"/>
          <a:chOff x="0" y="0"/>
          <a:chExt cx="0" cy="0"/>
        </a:xfrm>
      </p:grpSpPr>
      <p:sp>
        <p:nvSpPr>
          <p:cNvPr id="18" name="幻灯片图像占位符 1"/>
          <p:cNvSpPr>
            <a:spLocks noGrp="1" noRot="1" noChangeAspect="1"/>
          </p:cNvSpPr>
          <p:nvPr>
            <p:ph type="sldImg"/>
          </p:nvPr>
        </p:nvSpPr>
        <p:spPr/>
      </p:sp>
      <p:sp>
        <p:nvSpPr>
          <p:cNvPr id="19" name="备注占位符 2"/>
          <p:cNvSpPr>
            <a:spLocks noGrp="1"/>
          </p:cNvSpPr>
          <p:nvPr>
            <p:ph type="body" idx="1"/>
          </p:nvPr>
        </p:nvSpPr>
        <p:spPr/>
        <p:txBody>
          <a:bodyPr/>
          <a:lstStyle/>
          <a:p>
            <a:endParaRPr lang="zh-CN" altLang="en-US"/>
          </a:p>
        </p:txBody>
      </p:sp>
      <p:sp>
        <p:nvSpPr>
          <p:cNvPr id="20"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21" name=""/>
        <p:cNvGrpSpPr/>
        <p:nvPr/>
      </p:nvGrpSpPr>
      <p:grpSpPr>
        <a:xfrm>
          <a:off x="0" y="0"/>
          <a:ext cx="0" cy="0"/>
          <a:chOff x="0" y="0"/>
          <a:chExt cx="0" cy="0"/>
        </a:xfrm>
      </p:grpSpPr>
      <p:sp>
        <p:nvSpPr>
          <p:cNvPr id="22" name="幻灯片图像占位符 1"/>
          <p:cNvSpPr>
            <a:spLocks noGrp="1" noRot="1" noChangeAspect="1"/>
          </p:cNvSpPr>
          <p:nvPr>
            <p:ph type="sldImg"/>
          </p:nvPr>
        </p:nvSpPr>
        <p:spPr/>
      </p:sp>
      <p:sp>
        <p:nvSpPr>
          <p:cNvPr id="23" name="备注占位符 2"/>
          <p:cNvSpPr>
            <a:spLocks noGrp="1"/>
          </p:cNvSpPr>
          <p:nvPr>
            <p:ph type="body" idx="1"/>
          </p:nvPr>
        </p:nvSpPr>
        <p:spPr/>
        <p:txBody>
          <a:bodyPr/>
          <a:lstStyle/>
          <a:p>
            <a:endParaRPr lang="zh-CN" altLang="en-US"/>
          </a:p>
        </p:txBody>
      </p:sp>
      <p:sp>
        <p:nvSpPr>
          <p:cNvPr id="24"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EC9BFD-607D-42AC-9594-1FE88A60EA60}" type="datetimeFigureOut">
              <a:rPr/>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64" name=""/>
        <p:cNvGrpSpPr/>
        <p:nvPr/>
      </p:nvGrpSpPr>
      <p:grpSpPr>
        <a:xfrm>
          <a:off x="0" y="0"/>
          <a:ext cx="0" cy="0"/>
          <a:chOff x="0" y="0"/>
          <a:chExt cx="0" cy="0"/>
        </a:xfrm>
      </p:grpSpPr>
      <p:sp>
        <p:nvSpPr>
          <p:cNvPr id="65" name="标题 1"/>
          <p:cNvSpPr>
            <a:spLocks noGrp="1"/>
          </p:cNvSpPr>
          <p:nvPr>
            <p:ph type="title"/>
          </p:nvPr>
        </p:nvSpPr>
        <p:spPr/>
        <p:txBody>
          <a:bodyPr/>
          <a:lstStyle/>
          <a:p>
            <a:r>
              <a:rPr lang="zh-CN" altLang="en-US"/>
              <a:t>单击此处编辑母版标题样式</a:t>
            </a:r>
            <a:endParaRPr lang="zh-CN" altLang="en-US"/>
          </a:p>
        </p:txBody>
      </p:sp>
      <p:sp>
        <p:nvSpPr>
          <p:cNvPr id="66"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7" name="日期占位符 3"/>
          <p:cNvSpPr>
            <a:spLocks noGrp="1"/>
          </p:cNvSpPr>
          <p:nvPr>
            <p:ph type="dt" sz="half" idx="10"/>
          </p:nvPr>
        </p:nvSpPr>
        <p:spPr/>
        <p:txBody>
          <a:bodyPr/>
          <a:lstStyle/>
          <a:p>
            <a:fld id="{5EEC9BFD-607D-42AC-9594-1FE88A60EA60}" type="datetimeFigureOut">
              <a:rPr/>
            </a:fld>
            <a:endParaRPr lang="zh-CN" altLang="en-US"/>
          </a:p>
        </p:txBody>
      </p:sp>
      <p:sp>
        <p:nvSpPr>
          <p:cNvPr id="68" name="页脚占位符 4"/>
          <p:cNvSpPr>
            <a:spLocks noGrp="1"/>
          </p:cNvSpPr>
          <p:nvPr>
            <p:ph type="ftr" sz="quarter" idx="11"/>
          </p:nvPr>
        </p:nvSpPr>
        <p:spPr/>
        <p:txBody>
          <a:bodyPr/>
          <a:lstStyle/>
          <a:p>
            <a:endParaRPr lang="zh-CN" altLang="en-US"/>
          </a:p>
        </p:txBody>
      </p:sp>
      <p:sp>
        <p:nvSpPr>
          <p:cNvPr id="69"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13" name=""/>
        <p:cNvGrpSpPr/>
        <p:nvPr/>
      </p:nvGrpSpPr>
      <p:grpSpPr>
        <a:xfrm>
          <a:off x="0" y="0"/>
          <a:ext cx="0" cy="0"/>
          <a:chOff x="0" y="0"/>
          <a:chExt cx="0" cy="0"/>
        </a:xfrm>
      </p:grpSpPr>
      <p:sp>
        <p:nvSpPr>
          <p:cNvPr id="14"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15"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6" name="日期占位符 3"/>
          <p:cNvSpPr>
            <a:spLocks noGrp="1"/>
          </p:cNvSpPr>
          <p:nvPr>
            <p:ph type="dt" sz="half" idx="10"/>
          </p:nvPr>
        </p:nvSpPr>
        <p:spPr/>
        <p:txBody>
          <a:bodyPr/>
          <a:lstStyle/>
          <a:p>
            <a:fld id="{5EEC9BFD-607D-42AC-9594-1FE88A60EA60}" type="datetimeFigureOut">
              <a:rPr/>
            </a:fld>
            <a:endParaRPr lang="zh-CN" altLang="en-US"/>
          </a:p>
        </p:txBody>
      </p:sp>
      <p:sp>
        <p:nvSpPr>
          <p:cNvPr id="17" name="页脚占位符 4"/>
          <p:cNvSpPr>
            <a:spLocks noGrp="1"/>
          </p:cNvSpPr>
          <p:nvPr>
            <p:ph type="ftr" sz="quarter" idx="11"/>
          </p:nvPr>
        </p:nvSpPr>
        <p:spPr/>
        <p:txBody>
          <a:bodyPr/>
          <a:lstStyle/>
          <a:p>
            <a:endParaRPr lang="zh-CN" altLang="en-US"/>
          </a:p>
        </p:txBody>
      </p:sp>
      <p:sp>
        <p:nvSpPr>
          <p:cNvPr id="1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70" name=""/>
        <p:cNvGrpSpPr/>
        <p:nvPr/>
      </p:nvGrpSpPr>
      <p:grpSpPr>
        <a:xfrm>
          <a:off x="0" y="0"/>
          <a:ext cx="0" cy="0"/>
          <a:chOff x="0" y="0"/>
          <a:chExt cx="0" cy="0"/>
        </a:xfrm>
      </p:grpSpPr>
      <p:sp>
        <p:nvSpPr>
          <p:cNvPr id="71"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7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73" name="日期占位符 3"/>
          <p:cNvSpPr>
            <a:spLocks noGrp="1"/>
          </p:cNvSpPr>
          <p:nvPr>
            <p:ph type="dt" sz="half" idx="10"/>
          </p:nvPr>
        </p:nvSpPr>
        <p:spPr/>
        <p:txBody>
          <a:bodyPr/>
          <a:lstStyle/>
          <a:p>
            <a:fld id="{5EEC9BFD-607D-42AC-9594-1FE88A60EA60}" type="datetimeFigureOut">
              <a:rPr/>
            </a:fld>
            <a:endParaRPr lang="zh-CN" altLang="en-US"/>
          </a:p>
        </p:txBody>
      </p:sp>
      <p:sp>
        <p:nvSpPr>
          <p:cNvPr id="74" name="页脚占位符 4"/>
          <p:cNvSpPr>
            <a:spLocks noGrp="1"/>
          </p:cNvSpPr>
          <p:nvPr>
            <p:ph type="ftr" sz="quarter" idx="11"/>
          </p:nvPr>
        </p:nvSpPr>
        <p:spPr/>
        <p:txBody>
          <a:bodyPr/>
          <a:lstStyle/>
          <a:p>
            <a:endParaRPr lang="zh-CN" altLang="en-US"/>
          </a:p>
        </p:txBody>
      </p:sp>
      <p:sp>
        <p:nvSpPr>
          <p:cNvPr id="75"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76" name=""/>
        <p:cNvGrpSpPr/>
        <p:nvPr/>
      </p:nvGrpSpPr>
      <p:grpSpPr>
        <a:xfrm>
          <a:off x="0" y="0"/>
          <a:ext cx="0" cy="0"/>
          <a:chOff x="0" y="0"/>
          <a:chExt cx="0" cy="0"/>
        </a:xfrm>
      </p:grpSpPr>
      <p:sp>
        <p:nvSpPr>
          <p:cNvPr id="77" name="标题 1"/>
          <p:cNvSpPr>
            <a:spLocks noGrp="1"/>
          </p:cNvSpPr>
          <p:nvPr>
            <p:ph type="title"/>
          </p:nvPr>
        </p:nvSpPr>
        <p:spPr/>
        <p:txBody>
          <a:bodyPr/>
          <a:lstStyle/>
          <a:p>
            <a:r>
              <a:rPr lang="zh-CN" altLang="en-US"/>
              <a:t>单击此处编辑母版标题样式</a:t>
            </a:r>
            <a:endParaRPr lang="zh-CN" altLang="en-US"/>
          </a:p>
        </p:txBody>
      </p:sp>
      <p:sp>
        <p:nvSpPr>
          <p:cNvPr id="78"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9" name="日期占位符 3"/>
          <p:cNvSpPr>
            <a:spLocks noGrp="1"/>
          </p:cNvSpPr>
          <p:nvPr>
            <p:ph type="dt" sz="half" idx="10"/>
          </p:nvPr>
        </p:nvSpPr>
        <p:spPr/>
        <p:txBody>
          <a:bodyPr/>
          <a:lstStyle/>
          <a:p>
            <a:fld id="{5EEC9BFD-607D-42AC-9594-1FE88A60EA60}" type="datetimeFigureOut">
              <a:rPr/>
            </a:fld>
            <a:endParaRPr lang="zh-CN" altLang="en-US"/>
          </a:p>
        </p:txBody>
      </p:sp>
      <p:sp>
        <p:nvSpPr>
          <p:cNvPr id="80" name="页脚占位符 4"/>
          <p:cNvSpPr>
            <a:spLocks noGrp="1"/>
          </p:cNvSpPr>
          <p:nvPr>
            <p:ph type="ftr" sz="quarter" idx="11"/>
          </p:nvPr>
        </p:nvSpPr>
        <p:spPr/>
        <p:txBody>
          <a:bodyPr/>
          <a:lstStyle/>
          <a:p>
            <a:endParaRPr lang="zh-CN" altLang="en-US"/>
          </a:p>
        </p:txBody>
      </p:sp>
      <p:sp>
        <p:nvSpPr>
          <p:cNvPr id="81"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节标题">
    <p:spTree>
      <p:nvGrpSpPr>
        <p:cNvPr id="93" name=""/>
        <p:cNvGrpSpPr/>
        <p:nvPr/>
      </p:nvGrpSpPr>
      <p:grpSpPr>
        <a:xfrm>
          <a:off x="0" y="0"/>
          <a:ext cx="0" cy="0"/>
          <a:chOff x="0" y="0"/>
          <a:chExt cx="0" cy="0"/>
        </a:xfrm>
      </p:grpSpPr>
      <p:sp>
        <p:nvSpPr>
          <p:cNvPr id="94"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95"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96" name="日期占位符 3"/>
          <p:cNvSpPr>
            <a:spLocks noGrp="1"/>
          </p:cNvSpPr>
          <p:nvPr>
            <p:ph type="dt" sz="half" idx="10"/>
          </p:nvPr>
        </p:nvSpPr>
        <p:spPr/>
        <p:txBody>
          <a:bodyPr/>
          <a:lstStyle/>
          <a:p>
            <a:fld id="{5EEC9BFD-607D-42AC-9594-1FE88A60EA60}" type="datetimeFigureOut">
              <a:rPr/>
            </a:fld>
            <a:endParaRPr lang="zh-CN" altLang="en-US"/>
          </a:p>
        </p:txBody>
      </p:sp>
      <p:sp>
        <p:nvSpPr>
          <p:cNvPr id="97" name="页脚占位符 4"/>
          <p:cNvSpPr>
            <a:spLocks noGrp="1"/>
          </p:cNvSpPr>
          <p:nvPr>
            <p:ph type="ftr" sz="quarter" idx="11"/>
          </p:nvPr>
        </p:nvSpPr>
        <p:spPr/>
        <p:txBody>
          <a:bodyPr/>
          <a:lstStyle/>
          <a:p>
            <a:endParaRPr lang="zh-CN" altLang="en-US"/>
          </a:p>
        </p:txBody>
      </p:sp>
      <p:sp>
        <p:nvSpPr>
          <p:cNvPr id="9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两栏内容">
    <p:spTree>
      <p:nvGrpSpPr>
        <p:cNvPr id="99" name=""/>
        <p:cNvGrpSpPr/>
        <p:nvPr/>
      </p:nvGrpSpPr>
      <p:grpSpPr>
        <a:xfrm>
          <a:off x="0" y="0"/>
          <a:ext cx="0" cy="0"/>
          <a:chOff x="0" y="0"/>
          <a:chExt cx="0" cy="0"/>
        </a:xfrm>
      </p:grpSpPr>
      <p:sp>
        <p:nvSpPr>
          <p:cNvPr id="100" name="标题 1"/>
          <p:cNvSpPr>
            <a:spLocks noGrp="1"/>
          </p:cNvSpPr>
          <p:nvPr>
            <p:ph type="title"/>
          </p:nvPr>
        </p:nvSpPr>
        <p:spPr/>
        <p:txBody>
          <a:bodyPr/>
          <a:lstStyle/>
          <a:p>
            <a:r>
              <a:rPr lang="zh-CN" altLang="en-US"/>
              <a:t>单击此处编辑母版标题样式</a:t>
            </a:r>
            <a:endParaRPr lang="zh-CN" altLang="en-US"/>
          </a:p>
        </p:txBody>
      </p:sp>
      <p:sp>
        <p:nvSpPr>
          <p:cNvPr id="101"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 name="日期占位符 4"/>
          <p:cNvSpPr>
            <a:spLocks noGrp="1"/>
          </p:cNvSpPr>
          <p:nvPr>
            <p:ph type="dt" sz="half" idx="10"/>
          </p:nvPr>
        </p:nvSpPr>
        <p:spPr/>
        <p:txBody>
          <a:bodyPr/>
          <a:lstStyle/>
          <a:p>
            <a:fld id="{5EEC9BFD-607D-42AC-9594-1FE88A60EA60}" type="datetimeFigureOut">
              <a:rPr/>
            </a:fld>
            <a:endParaRPr lang="zh-CN" altLang="en-US"/>
          </a:p>
        </p:txBody>
      </p:sp>
      <p:sp>
        <p:nvSpPr>
          <p:cNvPr id="104" name="页脚占位符 5"/>
          <p:cNvSpPr>
            <a:spLocks noGrp="1"/>
          </p:cNvSpPr>
          <p:nvPr>
            <p:ph type="ftr" sz="quarter" idx="11"/>
          </p:nvPr>
        </p:nvSpPr>
        <p:spPr/>
        <p:txBody>
          <a:bodyPr/>
          <a:lstStyle/>
          <a:p>
            <a:endParaRPr lang="zh-CN" altLang="en-US"/>
          </a:p>
        </p:txBody>
      </p:sp>
      <p:sp>
        <p:nvSpPr>
          <p:cNvPr id="105"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spTree>
      <p:nvGrpSpPr>
        <p:cNvPr id="106" name=""/>
        <p:cNvGrpSpPr/>
        <p:nvPr/>
      </p:nvGrpSpPr>
      <p:grpSpPr>
        <a:xfrm>
          <a:off x="0" y="0"/>
          <a:ext cx="0" cy="0"/>
          <a:chOff x="0" y="0"/>
          <a:chExt cx="0" cy="0"/>
        </a:xfrm>
      </p:grpSpPr>
      <p:sp>
        <p:nvSpPr>
          <p:cNvPr id="107"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108"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9"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0"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11"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2" name="日期占位符 6"/>
          <p:cNvSpPr>
            <a:spLocks noGrp="1"/>
          </p:cNvSpPr>
          <p:nvPr>
            <p:ph type="dt" sz="half" idx="10"/>
          </p:nvPr>
        </p:nvSpPr>
        <p:spPr/>
        <p:txBody>
          <a:bodyPr/>
          <a:lstStyle/>
          <a:p>
            <a:fld id="{5EEC9BFD-607D-42AC-9594-1FE88A60EA60}" type="datetimeFigureOut">
              <a:rPr/>
            </a:fld>
            <a:endParaRPr lang="zh-CN" altLang="en-US"/>
          </a:p>
        </p:txBody>
      </p:sp>
      <p:sp>
        <p:nvSpPr>
          <p:cNvPr id="113" name="页脚占位符 7"/>
          <p:cNvSpPr>
            <a:spLocks noGrp="1"/>
          </p:cNvSpPr>
          <p:nvPr>
            <p:ph type="ftr" sz="quarter" idx="11"/>
          </p:nvPr>
        </p:nvSpPr>
        <p:spPr/>
        <p:txBody>
          <a:bodyPr/>
          <a:lstStyle/>
          <a:p>
            <a:endParaRPr lang="zh-CN" altLang="en-US"/>
          </a:p>
        </p:txBody>
      </p:sp>
      <p:sp>
        <p:nvSpPr>
          <p:cNvPr id="114"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15" name=""/>
        <p:cNvGrpSpPr/>
        <p:nvPr/>
      </p:nvGrpSpPr>
      <p:grpSpPr>
        <a:xfrm>
          <a:off x="0" y="0"/>
          <a:ext cx="0" cy="0"/>
          <a:chOff x="0" y="0"/>
          <a:chExt cx="0" cy="0"/>
        </a:xfrm>
      </p:grpSpPr>
      <p:sp>
        <p:nvSpPr>
          <p:cNvPr id="116" name="标题 1"/>
          <p:cNvSpPr>
            <a:spLocks noGrp="1"/>
          </p:cNvSpPr>
          <p:nvPr>
            <p:ph type="title"/>
          </p:nvPr>
        </p:nvSpPr>
        <p:spPr/>
        <p:txBody>
          <a:bodyPr/>
          <a:lstStyle/>
          <a:p>
            <a:r>
              <a:rPr lang="zh-CN" altLang="en-US"/>
              <a:t>单击此处编辑母版标题样式</a:t>
            </a:r>
            <a:endParaRPr lang="zh-CN" altLang="en-US"/>
          </a:p>
        </p:txBody>
      </p:sp>
      <p:sp>
        <p:nvSpPr>
          <p:cNvPr id="117" name="日期占位符 2"/>
          <p:cNvSpPr>
            <a:spLocks noGrp="1"/>
          </p:cNvSpPr>
          <p:nvPr>
            <p:ph type="dt" sz="half" idx="10"/>
          </p:nvPr>
        </p:nvSpPr>
        <p:spPr/>
        <p:txBody>
          <a:bodyPr/>
          <a:lstStyle/>
          <a:p>
            <a:fld id="{5EEC9BFD-607D-42AC-9594-1FE88A60EA60}" type="datetimeFigureOut">
              <a:rPr/>
            </a:fld>
            <a:endParaRPr lang="zh-CN" altLang="en-US"/>
          </a:p>
        </p:txBody>
      </p:sp>
      <p:sp>
        <p:nvSpPr>
          <p:cNvPr id="118" name="页脚占位符 3"/>
          <p:cNvSpPr>
            <a:spLocks noGrp="1"/>
          </p:cNvSpPr>
          <p:nvPr>
            <p:ph type="ftr" sz="quarter" idx="11"/>
          </p:nvPr>
        </p:nvSpPr>
        <p:spPr/>
        <p:txBody>
          <a:bodyPr/>
          <a:lstStyle/>
          <a:p>
            <a:endParaRPr lang="zh-CN" altLang="en-US"/>
          </a:p>
        </p:txBody>
      </p:sp>
      <p:sp>
        <p:nvSpPr>
          <p:cNvPr id="119"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20" name=""/>
        <p:cNvGrpSpPr/>
        <p:nvPr/>
      </p:nvGrpSpPr>
      <p:grpSpPr>
        <a:xfrm>
          <a:off x="0" y="0"/>
          <a:ext cx="0" cy="0"/>
          <a:chOff x="0" y="0"/>
          <a:chExt cx="0" cy="0"/>
        </a:xfrm>
      </p:grpSpPr>
      <p:sp>
        <p:nvSpPr>
          <p:cNvPr id="121" name="日期占位符 1"/>
          <p:cNvSpPr>
            <a:spLocks noGrp="1"/>
          </p:cNvSpPr>
          <p:nvPr>
            <p:ph type="dt" sz="half" idx="10"/>
          </p:nvPr>
        </p:nvSpPr>
        <p:spPr/>
        <p:txBody>
          <a:bodyPr/>
          <a:lstStyle/>
          <a:p>
            <a:fld id="{5EEC9BFD-607D-42AC-9594-1FE88A60EA60}" type="datetimeFigureOut">
              <a:rPr/>
            </a:fld>
            <a:endParaRPr lang="zh-CN" altLang="en-US"/>
          </a:p>
        </p:txBody>
      </p:sp>
      <p:sp>
        <p:nvSpPr>
          <p:cNvPr id="122" name="页脚占位符 2"/>
          <p:cNvSpPr>
            <a:spLocks noGrp="1"/>
          </p:cNvSpPr>
          <p:nvPr>
            <p:ph type="ftr" sz="quarter" idx="11"/>
          </p:nvPr>
        </p:nvSpPr>
        <p:spPr/>
        <p:txBody>
          <a:bodyPr/>
          <a:lstStyle/>
          <a:p>
            <a:endParaRPr lang="zh-CN" altLang="en-US"/>
          </a:p>
        </p:txBody>
      </p:sp>
      <p:sp>
        <p:nvSpPr>
          <p:cNvPr id="123"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24" name=""/>
        <p:cNvGrpSpPr/>
        <p:nvPr/>
      </p:nvGrpSpPr>
      <p:grpSpPr>
        <a:xfrm>
          <a:off x="0" y="0"/>
          <a:ext cx="0" cy="0"/>
          <a:chOff x="0" y="0"/>
          <a:chExt cx="0" cy="0"/>
        </a:xfrm>
      </p:grpSpPr>
      <p:sp>
        <p:nvSpPr>
          <p:cNvPr id="125"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26"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7"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28" name="日期占位符 4"/>
          <p:cNvSpPr>
            <a:spLocks noGrp="1"/>
          </p:cNvSpPr>
          <p:nvPr>
            <p:ph type="dt" sz="half" idx="10"/>
          </p:nvPr>
        </p:nvSpPr>
        <p:spPr/>
        <p:txBody>
          <a:bodyPr/>
          <a:lstStyle/>
          <a:p>
            <a:fld id="{5EEC9BFD-607D-42AC-9594-1FE88A60EA60}" type="datetimeFigureOut">
              <a:rPr/>
            </a:fld>
            <a:endParaRPr lang="zh-CN" altLang="en-US"/>
          </a:p>
        </p:txBody>
      </p:sp>
      <p:sp>
        <p:nvSpPr>
          <p:cNvPr id="129" name="页脚占位符 5"/>
          <p:cNvSpPr>
            <a:spLocks noGrp="1"/>
          </p:cNvSpPr>
          <p:nvPr>
            <p:ph type="ftr" sz="quarter" idx="11"/>
          </p:nvPr>
        </p:nvSpPr>
        <p:spPr/>
        <p:txBody>
          <a:bodyPr/>
          <a:lstStyle/>
          <a:p>
            <a:endParaRPr lang="zh-CN" altLang="en-US"/>
          </a:p>
        </p:txBody>
      </p:sp>
      <p:sp>
        <p:nvSpPr>
          <p:cNvPr id="130"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7" name=""/>
        <p:cNvGrpSpPr/>
        <p:nvPr/>
      </p:nvGrpSpPr>
      <p:grpSpPr>
        <a:xfrm>
          <a:off x="0" y="0"/>
          <a:ext cx="0" cy="0"/>
          <a:chOff x="0" y="0"/>
          <a:chExt cx="0" cy="0"/>
        </a:xfrm>
      </p:grpSpPr>
      <p:sp>
        <p:nvSpPr>
          <p:cNvPr id="8" name="标题 1"/>
          <p:cNvSpPr>
            <a:spLocks noGrp="1"/>
          </p:cNvSpPr>
          <p:nvPr>
            <p:ph type="title"/>
          </p:nvPr>
        </p:nvSpPr>
        <p:spPr/>
        <p:txBody>
          <a:bodyPr/>
          <a:lstStyle/>
          <a:p>
            <a:r>
              <a:rPr lang="zh-CN" altLang="en-US"/>
              <a:t>单击此处编辑母版标题样式</a:t>
            </a:r>
            <a:endParaRPr lang="zh-CN" altLang="en-US"/>
          </a:p>
        </p:txBody>
      </p:sp>
      <p:sp>
        <p:nvSpPr>
          <p:cNvPr id="9"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10"/>
          </p:nvPr>
        </p:nvSpPr>
        <p:spPr/>
        <p:txBody>
          <a:bodyPr/>
          <a:lstStyle/>
          <a:p>
            <a:fld id="{5EEC9BFD-607D-42AC-9594-1FE88A60EA60}" type="datetimeFigureOut">
              <a:rPr/>
            </a:fld>
            <a:endParaRPr lang="zh-CN" altLang="en-US"/>
          </a:p>
        </p:txBody>
      </p:sp>
      <p:sp>
        <p:nvSpPr>
          <p:cNvPr id="11" name="页脚占位符 4"/>
          <p:cNvSpPr>
            <a:spLocks noGrp="1"/>
          </p:cNvSpPr>
          <p:nvPr>
            <p:ph type="ftr" sz="quarter" idx="11"/>
          </p:nvPr>
        </p:nvSpPr>
        <p:spPr/>
        <p:txBody>
          <a:bodyPr/>
          <a:lstStyle/>
          <a:p>
            <a:endParaRPr lang="zh-CN" altLang="en-US"/>
          </a:p>
        </p:txBody>
      </p:sp>
      <p:sp>
        <p:nvSpPr>
          <p:cNvPr id="12"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31" name=""/>
        <p:cNvGrpSpPr/>
        <p:nvPr/>
      </p:nvGrpSpPr>
      <p:grpSpPr>
        <a:xfrm>
          <a:off x="0" y="0"/>
          <a:ext cx="0" cy="0"/>
          <a:chOff x="0" y="0"/>
          <a:chExt cx="0" cy="0"/>
        </a:xfrm>
      </p:grpSpPr>
      <p:sp>
        <p:nvSpPr>
          <p:cNvPr id="13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3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3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35" name="日期占位符 4"/>
          <p:cNvSpPr>
            <a:spLocks noGrp="1"/>
          </p:cNvSpPr>
          <p:nvPr>
            <p:ph type="dt" sz="half" idx="10"/>
          </p:nvPr>
        </p:nvSpPr>
        <p:spPr/>
        <p:txBody>
          <a:bodyPr/>
          <a:lstStyle/>
          <a:p>
            <a:fld id="{5EEC9BFD-607D-42AC-9594-1FE88A60EA60}" type="datetimeFigureOut">
              <a:rPr/>
            </a:fld>
            <a:endParaRPr lang="zh-CN" altLang="en-US"/>
          </a:p>
        </p:txBody>
      </p:sp>
      <p:sp>
        <p:nvSpPr>
          <p:cNvPr id="136" name="页脚占位符 5"/>
          <p:cNvSpPr>
            <a:spLocks noGrp="1"/>
          </p:cNvSpPr>
          <p:nvPr>
            <p:ph type="ftr" sz="quarter" idx="11"/>
          </p:nvPr>
        </p:nvSpPr>
        <p:spPr/>
        <p:txBody>
          <a:bodyPr/>
          <a:lstStyle/>
          <a:p>
            <a:endParaRPr lang="zh-CN" altLang="en-US"/>
          </a:p>
        </p:txBody>
      </p:sp>
      <p:sp>
        <p:nvSpPr>
          <p:cNvPr id="137"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38" name=""/>
        <p:cNvGrpSpPr/>
        <p:nvPr/>
      </p:nvGrpSpPr>
      <p:grpSpPr>
        <a:xfrm>
          <a:off x="0" y="0"/>
          <a:ext cx="0" cy="0"/>
          <a:chOff x="0" y="0"/>
          <a:chExt cx="0" cy="0"/>
        </a:xfrm>
      </p:grpSpPr>
      <p:sp>
        <p:nvSpPr>
          <p:cNvPr id="139" name="标题 1"/>
          <p:cNvSpPr>
            <a:spLocks noGrp="1"/>
          </p:cNvSpPr>
          <p:nvPr>
            <p:ph type="title"/>
          </p:nvPr>
        </p:nvSpPr>
        <p:spPr/>
        <p:txBody>
          <a:bodyPr/>
          <a:lstStyle/>
          <a:p>
            <a:r>
              <a:rPr lang="zh-CN" altLang="en-US"/>
              <a:t>单击此处编辑母版标题样式</a:t>
            </a:r>
            <a:endParaRPr lang="zh-CN" altLang="en-US"/>
          </a:p>
        </p:txBody>
      </p:sp>
      <p:sp>
        <p:nvSpPr>
          <p:cNvPr id="140"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41" name="日期占位符 3"/>
          <p:cNvSpPr>
            <a:spLocks noGrp="1"/>
          </p:cNvSpPr>
          <p:nvPr>
            <p:ph type="dt" sz="half" idx="10"/>
          </p:nvPr>
        </p:nvSpPr>
        <p:spPr/>
        <p:txBody>
          <a:bodyPr/>
          <a:lstStyle/>
          <a:p>
            <a:fld id="{5EEC9BFD-607D-42AC-9594-1FE88A60EA60}" type="datetimeFigureOut">
              <a:rPr/>
            </a:fld>
            <a:endParaRPr lang="zh-CN" altLang="en-US"/>
          </a:p>
        </p:txBody>
      </p:sp>
      <p:sp>
        <p:nvSpPr>
          <p:cNvPr id="142" name="页脚占位符 4"/>
          <p:cNvSpPr>
            <a:spLocks noGrp="1"/>
          </p:cNvSpPr>
          <p:nvPr>
            <p:ph type="ftr" sz="quarter" idx="11"/>
          </p:nvPr>
        </p:nvSpPr>
        <p:spPr/>
        <p:txBody>
          <a:bodyPr/>
          <a:lstStyle/>
          <a:p>
            <a:endParaRPr lang="zh-CN" altLang="en-US"/>
          </a:p>
        </p:txBody>
      </p:sp>
      <p:sp>
        <p:nvSpPr>
          <p:cNvPr id="143"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82" name=""/>
        <p:cNvGrpSpPr/>
        <p:nvPr/>
      </p:nvGrpSpPr>
      <p:grpSpPr>
        <a:xfrm>
          <a:off x="0" y="0"/>
          <a:ext cx="0" cy="0"/>
          <a:chOff x="0" y="0"/>
          <a:chExt cx="0" cy="0"/>
        </a:xfrm>
      </p:grpSpPr>
      <p:sp>
        <p:nvSpPr>
          <p:cNvPr id="83"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84"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5" name="日期占位符 3"/>
          <p:cNvSpPr>
            <a:spLocks noGrp="1"/>
          </p:cNvSpPr>
          <p:nvPr>
            <p:ph type="dt" sz="half" idx="10"/>
          </p:nvPr>
        </p:nvSpPr>
        <p:spPr/>
        <p:txBody>
          <a:bodyPr/>
          <a:lstStyle/>
          <a:p>
            <a:fld id="{5EEC9BFD-607D-42AC-9594-1FE88A60EA60}" type="datetimeFigureOut">
              <a:rPr/>
            </a:fld>
            <a:endParaRPr lang="zh-CN" altLang="en-US"/>
          </a:p>
        </p:txBody>
      </p:sp>
      <p:sp>
        <p:nvSpPr>
          <p:cNvPr id="86" name="页脚占位符 4"/>
          <p:cNvSpPr>
            <a:spLocks noGrp="1"/>
          </p:cNvSpPr>
          <p:nvPr>
            <p:ph type="ftr" sz="quarter" idx="11"/>
          </p:nvPr>
        </p:nvSpPr>
        <p:spPr/>
        <p:txBody>
          <a:bodyPr/>
          <a:lstStyle/>
          <a:p>
            <a:endParaRPr lang="zh-CN" altLang="en-US"/>
          </a:p>
        </p:txBody>
      </p:sp>
      <p:sp>
        <p:nvSpPr>
          <p:cNvPr id="87"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First Slide">
    <p:spTree>
      <p:nvGrpSpPr>
        <p:cNvPr id="88" name=""/>
        <p:cNvGrpSpPr/>
        <p:nvPr/>
      </p:nvGrpSpPr>
      <p:grpSpPr>
        <a:xfrm>
          <a:off x="0" y="0"/>
          <a:ext cx="0" cy="0"/>
          <a:chOff x="0" y="0"/>
          <a:chExt cx="0" cy="0"/>
        </a:xfrm>
      </p:grpSpPr>
      <p:sp>
        <p:nvSpPr>
          <p:cNvPr id="89"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90"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1"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92"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19" name=""/>
        <p:cNvGrpSpPr/>
        <p:nvPr/>
      </p:nvGrpSpPr>
      <p:grpSpPr>
        <a:xfrm>
          <a:off x="0" y="0"/>
          <a:ext cx="0" cy="0"/>
          <a:chOff x="0" y="0"/>
          <a:chExt cx="0" cy="0"/>
        </a:xfrm>
      </p:grpSpPr>
      <p:sp>
        <p:nvSpPr>
          <p:cNvPr id="20"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21"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22" name="日期占位符 3"/>
          <p:cNvSpPr>
            <a:spLocks noGrp="1"/>
          </p:cNvSpPr>
          <p:nvPr>
            <p:ph type="dt" sz="half" idx="10"/>
          </p:nvPr>
        </p:nvSpPr>
        <p:spPr/>
        <p:txBody>
          <a:bodyPr/>
          <a:lstStyle/>
          <a:p>
            <a:fld id="{5EEC9BFD-607D-42AC-9594-1FE88A60EA60}" type="datetimeFigureOut">
              <a:rPr/>
            </a:fld>
            <a:endParaRPr lang="zh-CN" altLang="en-US"/>
          </a:p>
        </p:txBody>
      </p:sp>
      <p:sp>
        <p:nvSpPr>
          <p:cNvPr id="23" name="页脚占位符 4"/>
          <p:cNvSpPr>
            <a:spLocks noGrp="1"/>
          </p:cNvSpPr>
          <p:nvPr>
            <p:ph type="ftr" sz="quarter" idx="11"/>
          </p:nvPr>
        </p:nvSpPr>
        <p:spPr/>
        <p:txBody>
          <a:bodyPr/>
          <a:lstStyle/>
          <a:p>
            <a:endParaRPr lang="zh-CN" altLang="en-US"/>
          </a:p>
        </p:txBody>
      </p:sp>
      <p:sp>
        <p:nvSpPr>
          <p:cNvPr id="24"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25" name=""/>
        <p:cNvGrpSpPr/>
        <p:nvPr/>
      </p:nvGrpSpPr>
      <p:grpSpPr>
        <a:xfrm>
          <a:off x="0" y="0"/>
          <a:ext cx="0" cy="0"/>
          <a:chOff x="0" y="0"/>
          <a:chExt cx="0" cy="0"/>
        </a:xfrm>
      </p:grpSpPr>
      <p:sp>
        <p:nvSpPr>
          <p:cNvPr id="26" name="标题 1"/>
          <p:cNvSpPr>
            <a:spLocks noGrp="1"/>
          </p:cNvSpPr>
          <p:nvPr>
            <p:ph type="title"/>
          </p:nvPr>
        </p:nvSpPr>
        <p:spPr/>
        <p:txBody>
          <a:bodyPr/>
          <a:lstStyle/>
          <a:p>
            <a:r>
              <a:rPr lang="zh-CN" altLang="en-US"/>
              <a:t>单击此处编辑母版标题样式</a:t>
            </a:r>
            <a:endParaRPr lang="zh-CN" altLang="en-US"/>
          </a:p>
        </p:txBody>
      </p:sp>
      <p:sp>
        <p:nvSpPr>
          <p:cNvPr id="27"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8"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9" name="日期占位符 4"/>
          <p:cNvSpPr>
            <a:spLocks noGrp="1"/>
          </p:cNvSpPr>
          <p:nvPr>
            <p:ph type="dt" sz="half" idx="10"/>
          </p:nvPr>
        </p:nvSpPr>
        <p:spPr/>
        <p:txBody>
          <a:bodyPr/>
          <a:lstStyle/>
          <a:p>
            <a:fld id="{5EEC9BFD-607D-42AC-9594-1FE88A60EA60}" type="datetimeFigureOut">
              <a:rPr/>
            </a:fld>
            <a:endParaRPr lang="zh-CN" altLang="en-US"/>
          </a:p>
        </p:txBody>
      </p:sp>
      <p:sp>
        <p:nvSpPr>
          <p:cNvPr id="30" name="页脚占位符 5"/>
          <p:cNvSpPr>
            <a:spLocks noGrp="1"/>
          </p:cNvSpPr>
          <p:nvPr>
            <p:ph type="ftr" sz="quarter" idx="11"/>
          </p:nvPr>
        </p:nvSpPr>
        <p:spPr/>
        <p:txBody>
          <a:bodyPr/>
          <a:lstStyle/>
          <a:p>
            <a:endParaRPr lang="zh-CN" altLang="en-US"/>
          </a:p>
        </p:txBody>
      </p:sp>
      <p:sp>
        <p:nvSpPr>
          <p:cNvPr id="31"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32" name=""/>
        <p:cNvGrpSpPr/>
        <p:nvPr/>
      </p:nvGrpSpPr>
      <p:grpSpPr>
        <a:xfrm>
          <a:off x="0" y="0"/>
          <a:ext cx="0" cy="0"/>
          <a:chOff x="0" y="0"/>
          <a:chExt cx="0" cy="0"/>
        </a:xfrm>
      </p:grpSpPr>
      <p:sp>
        <p:nvSpPr>
          <p:cNvPr id="33"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4"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5"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6"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7"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8" name="日期占位符 6"/>
          <p:cNvSpPr>
            <a:spLocks noGrp="1"/>
          </p:cNvSpPr>
          <p:nvPr>
            <p:ph type="dt" sz="half" idx="10"/>
          </p:nvPr>
        </p:nvSpPr>
        <p:spPr/>
        <p:txBody>
          <a:bodyPr/>
          <a:lstStyle/>
          <a:p>
            <a:fld id="{5EEC9BFD-607D-42AC-9594-1FE88A60EA60}" type="datetimeFigureOut">
              <a:rPr/>
            </a:fld>
            <a:endParaRPr lang="zh-CN" altLang="en-US"/>
          </a:p>
        </p:txBody>
      </p:sp>
      <p:sp>
        <p:nvSpPr>
          <p:cNvPr id="39" name="页脚占位符 7"/>
          <p:cNvSpPr>
            <a:spLocks noGrp="1"/>
          </p:cNvSpPr>
          <p:nvPr>
            <p:ph type="ftr" sz="quarter" idx="11"/>
          </p:nvPr>
        </p:nvSpPr>
        <p:spPr/>
        <p:txBody>
          <a:bodyPr/>
          <a:lstStyle/>
          <a:p>
            <a:endParaRPr lang="zh-CN" altLang="en-US"/>
          </a:p>
        </p:txBody>
      </p:sp>
      <p:sp>
        <p:nvSpPr>
          <p:cNvPr id="40"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41" name=""/>
        <p:cNvGrpSpPr/>
        <p:nvPr/>
      </p:nvGrpSpPr>
      <p:grpSpPr>
        <a:xfrm>
          <a:off x="0" y="0"/>
          <a:ext cx="0" cy="0"/>
          <a:chOff x="0" y="0"/>
          <a:chExt cx="0" cy="0"/>
        </a:xfrm>
      </p:grpSpPr>
      <p:sp>
        <p:nvSpPr>
          <p:cNvPr id="42" name="标题 1"/>
          <p:cNvSpPr>
            <a:spLocks noGrp="1"/>
          </p:cNvSpPr>
          <p:nvPr>
            <p:ph type="title"/>
          </p:nvPr>
        </p:nvSpPr>
        <p:spPr/>
        <p:txBody>
          <a:bodyPr/>
          <a:lstStyle/>
          <a:p>
            <a:r>
              <a:rPr lang="zh-CN" altLang="en-US"/>
              <a:t>单击此处编辑母版标题样式</a:t>
            </a:r>
            <a:endParaRPr lang="zh-CN" altLang="en-US"/>
          </a:p>
        </p:txBody>
      </p:sp>
      <p:sp>
        <p:nvSpPr>
          <p:cNvPr id="43" name="日期占位符 2"/>
          <p:cNvSpPr>
            <a:spLocks noGrp="1"/>
          </p:cNvSpPr>
          <p:nvPr>
            <p:ph type="dt" sz="half" idx="10"/>
          </p:nvPr>
        </p:nvSpPr>
        <p:spPr/>
        <p:txBody>
          <a:bodyPr/>
          <a:lstStyle/>
          <a:p>
            <a:fld id="{5EEC9BFD-607D-42AC-9594-1FE88A60EA60}" type="datetimeFigureOut">
              <a:rPr/>
            </a:fld>
            <a:endParaRPr lang="zh-CN" altLang="en-US"/>
          </a:p>
        </p:txBody>
      </p:sp>
      <p:sp>
        <p:nvSpPr>
          <p:cNvPr id="44" name="页脚占位符 3"/>
          <p:cNvSpPr>
            <a:spLocks noGrp="1"/>
          </p:cNvSpPr>
          <p:nvPr>
            <p:ph type="ftr" sz="quarter" idx="11"/>
          </p:nvPr>
        </p:nvSpPr>
        <p:spPr/>
        <p:txBody>
          <a:bodyPr/>
          <a:lstStyle/>
          <a:p>
            <a:endParaRPr lang="zh-CN" altLang="en-US"/>
          </a:p>
        </p:txBody>
      </p:sp>
      <p:sp>
        <p:nvSpPr>
          <p:cNvPr id="45"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46" name=""/>
        <p:cNvGrpSpPr/>
        <p:nvPr/>
      </p:nvGrpSpPr>
      <p:grpSpPr>
        <a:xfrm>
          <a:off x="0" y="0"/>
          <a:ext cx="0" cy="0"/>
          <a:chOff x="0" y="0"/>
          <a:chExt cx="0" cy="0"/>
        </a:xfrm>
      </p:grpSpPr>
      <p:sp>
        <p:nvSpPr>
          <p:cNvPr id="47" name="日期占位符 1"/>
          <p:cNvSpPr>
            <a:spLocks noGrp="1"/>
          </p:cNvSpPr>
          <p:nvPr>
            <p:ph type="dt" sz="half" idx="10"/>
          </p:nvPr>
        </p:nvSpPr>
        <p:spPr/>
        <p:txBody>
          <a:bodyPr/>
          <a:lstStyle/>
          <a:p>
            <a:fld id="{5EEC9BFD-607D-42AC-9594-1FE88A60EA60}" type="datetimeFigureOut">
              <a:rPr/>
            </a:fld>
            <a:endParaRPr lang="zh-CN" altLang="en-US"/>
          </a:p>
        </p:txBody>
      </p:sp>
      <p:sp>
        <p:nvSpPr>
          <p:cNvPr id="48" name="页脚占位符 2"/>
          <p:cNvSpPr>
            <a:spLocks noGrp="1"/>
          </p:cNvSpPr>
          <p:nvPr>
            <p:ph type="ftr" sz="quarter" idx="11"/>
          </p:nvPr>
        </p:nvSpPr>
        <p:spPr/>
        <p:txBody>
          <a:bodyPr/>
          <a:lstStyle/>
          <a:p>
            <a:endParaRPr lang="zh-CN" altLang="en-US"/>
          </a:p>
        </p:txBody>
      </p:sp>
      <p:sp>
        <p:nvSpPr>
          <p:cNvPr id="49"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50" name=""/>
        <p:cNvGrpSpPr/>
        <p:nvPr/>
      </p:nvGrpSpPr>
      <p:grpSpPr>
        <a:xfrm>
          <a:off x="0" y="0"/>
          <a:ext cx="0" cy="0"/>
          <a:chOff x="0" y="0"/>
          <a:chExt cx="0" cy="0"/>
        </a:xfrm>
      </p:grpSpPr>
      <p:sp>
        <p:nvSpPr>
          <p:cNvPr id="51"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2"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3"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4" name="日期占位符 4"/>
          <p:cNvSpPr>
            <a:spLocks noGrp="1"/>
          </p:cNvSpPr>
          <p:nvPr>
            <p:ph type="dt" sz="half" idx="10"/>
          </p:nvPr>
        </p:nvSpPr>
        <p:spPr/>
        <p:txBody>
          <a:bodyPr/>
          <a:lstStyle/>
          <a:p>
            <a:fld id="{5EEC9BFD-607D-42AC-9594-1FE88A60EA60}" type="datetimeFigureOut">
              <a:rPr/>
            </a:fld>
            <a:endParaRPr lang="zh-CN" altLang="en-US"/>
          </a:p>
        </p:txBody>
      </p:sp>
      <p:sp>
        <p:nvSpPr>
          <p:cNvPr id="55" name="页脚占位符 5"/>
          <p:cNvSpPr>
            <a:spLocks noGrp="1"/>
          </p:cNvSpPr>
          <p:nvPr>
            <p:ph type="ftr" sz="quarter" idx="11"/>
          </p:nvPr>
        </p:nvSpPr>
        <p:spPr/>
        <p:txBody>
          <a:bodyPr/>
          <a:lstStyle/>
          <a:p>
            <a:endParaRPr lang="zh-CN" altLang="en-US"/>
          </a:p>
        </p:txBody>
      </p:sp>
      <p:sp>
        <p:nvSpPr>
          <p:cNvPr id="56"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57" name=""/>
        <p:cNvGrpSpPr/>
        <p:nvPr/>
      </p:nvGrpSpPr>
      <p:grpSpPr>
        <a:xfrm>
          <a:off x="0" y="0"/>
          <a:ext cx="0" cy="0"/>
          <a:chOff x="0" y="0"/>
          <a:chExt cx="0" cy="0"/>
        </a:xfrm>
      </p:grpSpPr>
      <p:sp>
        <p:nvSpPr>
          <p:cNvPr id="58"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9"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60"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61" name="日期占位符 4"/>
          <p:cNvSpPr>
            <a:spLocks noGrp="1"/>
          </p:cNvSpPr>
          <p:nvPr>
            <p:ph type="dt" sz="half" idx="10"/>
          </p:nvPr>
        </p:nvSpPr>
        <p:spPr/>
        <p:txBody>
          <a:bodyPr/>
          <a:lstStyle/>
          <a:p>
            <a:fld id="{5EEC9BFD-607D-42AC-9594-1FE88A60EA60}" type="datetimeFigureOut">
              <a:rPr/>
            </a:fld>
            <a:endParaRPr lang="zh-CN" altLang="en-US"/>
          </a:p>
        </p:txBody>
      </p:sp>
      <p:sp>
        <p:nvSpPr>
          <p:cNvPr id="62" name="页脚占位符 5"/>
          <p:cNvSpPr>
            <a:spLocks noGrp="1"/>
          </p:cNvSpPr>
          <p:nvPr>
            <p:ph type="ftr" sz="quarter" idx="11"/>
          </p:nvPr>
        </p:nvSpPr>
        <p:spPr/>
        <p:txBody>
          <a:bodyPr/>
          <a:lstStyle/>
          <a:p>
            <a:endParaRPr lang="zh-CN" altLang="en-US"/>
          </a:p>
        </p:txBody>
      </p:sp>
      <p:sp>
        <p:nvSpPr>
          <p:cNvPr id="63"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7" name=""/>
        <p:cNvGrpSpPr/>
        <p:nvPr/>
      </p:nvGrpSpPr>
      <p:grpSpPr>
        <a:xfrm>
          <a:off x="0" y="0"/>
          <a:ext cx="0" cy="0"/>
          <a:chOff x="0" y="0"/>
          <a:chExt cx="0" cy="0"/>
        </a:xfrm>
      </p:grpSpPr>
      <p:sp>
        <p:nvSpPr>
          <p:cNvPr id="8"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9"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1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2" name=""/>
        <p:cNvGrpSpPr/>
        <p:nvPr/>
      </p:nvGrpSpPr>
      <p:grpSpPr>
        <a:xfrm>
          <a:off x="0" y="0"/>
          <a:ext cx="0" cy="0"/>
          <a:chOff x="0" y="0"/>
          <a:chExt cx="0" cy="0"/>
        </a:xfrm>
      </p:grpSpPr>
      <p:sp>
        <p:nvSpPr>
          <p:cNvPr id="13"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14"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15"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16"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17" name="矩形 10"/>
          <p:cNvSpPr/>
          <p:nvPr/>
        </p:nvSpPr>
        <p:spPr>
          <a:xfrm>
            <a:off x="825500" y="1425575"/>
            <a:ext cx="179705" cy="2211070"/>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18" name="文本框 11"/>
          <p:cNvSpPr txBox="1"/>
          <p:nvPr/>
        </p:nvSpPr>
        <p:spPr>
          <a:xfrm>
            <a:off x="1155700" y="1769745"/>
            <a:ext cx="6532245" cy="1476375"/>
          </a:xfrm>
          <a:prstGeom prst="rect">
            <a:avLst/>
          </a:prstGeom>
          <a:noFill/>
        </p:spPr>
        <p:txBody>
          <a:bodyPr wrap="square" rtlCol="0">
            <a:spAutoFit/>
          </a:bodyPr>
          <a:lstStyle/>
          <a:p>
            <a:pPr algn="l"/>
            <a:r>
              <a:rPr 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5-3 function</a:t>
            </a:r>
            <a:r>
              <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节点的数据处理能力（一）</a:t>
            </a:r>
            <a:endParaRPr lang="zh-CN" alt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endParaRPr>
          </a:p>
        </p:txBody>
      </p:sp>
      <p:sp>
        <p:nvSpPr>
          <p:cNvPr id="19" name="文本框 12"/>
          <p:cNvSpPr txBox="1"/>
          <p:nvPr/>
        </p:nvSpPr>
        <p:spPr>
          <a:xfrm>
            <a:off x="1151807" y="3742949"/>
            <a:ext cx="5943600" cy="698500"/>
          </a:xfrm>
          <a:prstGeom prst="rect">
            <a:avLst/>
          </a:prstGeom>
          <a:noFill/>
        </p:spPr>
        <p:txBody>
          <a:bodyPr wrap="square" rtlCol="0">
            <a:spAutoFit/>
          </a:bodyPr>
          <a:lstStyle/>
          <a:p>
            <a:pPr marL="0" lvl="0" indent="0" algn="thaiDist" defTabSz="914400">
              <a:lnSpc>
                <a:spcPct val="200000"/>
              </a:lnSpc>
              <a:spcBef>
                <a:spcPts val="0"/>
              </a:spcBef>
              <a:spcAft>
                <a:spcPts val="0"/>
              </a:spcAft>
              <a:buClrTx/>
              <a:buSzTx/>
              <a:buFontTx/>
              <a:buNone/>
              <a:defRPr sz="1800">
                <a:solidFill>
                  <a:schemeClr val="tx1">
                    <a:alpha val="100000"/>
                  </a:schemeClr>
                </a:solidFill>
                <a:latin typeface="等线" panose="02010600030101010101" charset="-122"/>
                <a:ea typeface="等线" panose="02010600030101010101" charset="-122"/>
              </a:defRPr>
            </a:pPr>
            <a:r>
              <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rPr>
              <a:t>讲师：吕林虎</a:t>
            </a:r>
            <a:endPar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endParaRPr>
          </a:p>
        </p:txBody>
      </p:sp>
      <p:sp>
        <p:nvSpPr>
          <p:cNvPr id="20"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21" name="文本框 16"/>
          <p:cNvSpPr txBox="1"/>
          <p:nvPr/>
        </p:nvSpPr>
        <p:spPr>
          <a:xfrm>
            <a:off x="143761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START</a:t>
            </a:r>
            <a:endPar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22" name="文本框 17"/>
          <p:cNvSpPr txBox="1"/>
          <p:nvPr/>
        </p:nvSpPr>
        <p:spPr>
          <a:xfrm>
            <a:off x="1170940" y="1450975"/>
            <a:ext cx="3100070" cy="398780"/>
          </a:xfrm>
          <a:prstGeom prst="rect">
            <a:avLst/>
          </a:prstGeom>
          <a:noFill/>
        </p:spPr>
        <p:txBody>
          <a:bodyPr wrap="square" rtlCol="0">
            <a:spAutoFit/>
          </a:bodyPr>
          <a:lstStyle/>
          <a:p>
            <a:r>
              <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我要自学网专业课程</a:t>
            </a:r>
            <a:endPar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23" name="文本框 3"/>
          <p:cNvSpPr txBox="1"/>
          <p:nvPr/>
        </p:nvSpPr>
        <p:spPr>
          <a:xfrm>
            <a:off x="1155700" y="3135630"/>
            <a:ext cx="4362450" cy="527050"/>
          </a:xfrm>
          <a:prstGeom prst="rect">
            <a:avLst/>
          </a:prstGeom>
          <a:noFill/>
        </p:spPr>
        <p:txBody>
          <a:bodyPr wrap="square" rtlCol="0">
            <a:spAutoFit/>
          </a:bodyPr>
          <a:p>
            <a:r>
              <a:rPr lang="en-US" sz="2800" b="1">
                <a:solidFill>
                  <a:schemeClr val="bg2">
                    <a:lumMod val="25000"/>
                    <a:alpha val="100000"/>
                  </a:schemeClr>
                </a:solidFill>
                <a:latin typeface="黑体" panose="02010609060101010101" charset="-122"/>
                <a:ea typeface="黑体" panose="02010609060101010101" charset="-122"/>
              </a:rPr>
              <a:t>Node-red</a:t>
            </a:r>
            <a:r>
              <a:rPr lang="zh-CN" sz="2800" b="1">
                <a:solidFill>
                  <a:schemeClr val="bg2">
                    <a:lumMod val="25000"/>
                    <a:alpha val="100000"/>
                  </a:schemeClr>
                </a:solidFill>
                <a:latin typeface="黑体" panose="02010609060101010101" charset="-122"/>
                <a:ea typeface="黑体" panose="02010609060101010101" charset="-122"/>
              </a:rPr>
              <a:t>基础入门教程</a:t>
            </a:r>
            <a:endParaRPr lang="zh-CN" sz="2800" b="1">
              <a:solidFill>
                <a:schemeClr val="bg2">
                  <a:lumMod val="25000"/>
                  <a:alpha val="100000"/>
                </a:schemeClr>
              </a:solidFill>
              <a:latin typeface="黑体" panose="02010609060101010101" charset="-122"/>
              <a:ea typeface="黑体" panose="02010609060101010101" charset="-122"/>
            </a:endParaRPr>
          </a:p>
        </p:txBody>
      </p:sp>
      <p:sp>
        <p:nvSpPr>
          <p:cNvPr id="24" name="1"/>
          <p:cNvSpPr txBox="1"/>
          <p:nvPr/>
        </p:nvSpPr>
        <p:spPr>
          <a:xfrm flipH="1">
            <a:off x="2326080" y="150407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25" name=""/>
        <p:cNvGrpSpPr/>
        <p:nvPr/>
      </p:nvGrpSpPr>
      <p:grpSpPr>
        <a:xfrm>
          <a:off x="0" y="0"/>
          <a:ext cx="0" cy="0"/>
          <a:chOff x="0" y="0"/>
          <a:chExt cx="0" cy="0"/>
        </a:xfrm>
      </p:grpSpPr>
      <p:sp>
        <p:nvSpPr>
          <p:cNvPr id="26"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5-3 function</a:t>
            </a:r>
            <a:r>
              <a:rPr lang="zh-CN" sz="1000">
                <a:solidFill>
                  <a:schemeClr val="tx1">
                    <a:lumMod val="85000"/>
                    <a:lumOff val="15000"/>
                    <a:alpha val="100000"/>
                  </a:schemeClr>
                </a:solidFill>
                <a:latin typeface="黑体" panose="02010609060101010101" charset="-122"/>
                <a:ea typeface="黑体" panose="02010609060101010101" charset="-122"/>
              </a:rPr>
              <a:t>节点的数据处理能力</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27"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1</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、简介</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28"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29" name="文本框 28"/>
          <p:cNvSpPr txBox="1"/>
          <p:nvPr/>
        </p:nvSpPr>
        <p:spPr>
          <a:xfrm>
            <a:off x="1711389" y="1805697"/>
            <a:ext cx="8769350" cy="2374900"/>
          </a:xfrm>
          <a:prstGeom prst="rect">
            <a:avLst/>
          </a:prstGeom>
          <a:ln w="12700">
            <a:prstDash val="solid"/>
            <a:miter lim="800000"/>
          </a:ln>
        </p:spPr>
        <p:txBody>
          <a:bodyPr>
            <a:spAutoFit/>
          </a:bodyPr>
          <a:p>
            <a:pPr marL="0" indent="0" algn="thaiDist" defTabSz="914400">
              <a:lnSpc>
                <a:spcPct val="150000"/>
              </a:lnSpc>
              <a:spcBef>
                <a:spcPts val="0"/>
              </a:spcBef>
              <a:spcAft>
                <a:spcPts val="0"/>
              </a:spcAft>
            </a:pP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节点作为</a:t>
            </a:r>
            <a:r>
              <a:rPr lang="en-US" sz="2000">
                <a:latin typeface="黑体" panose="02010609060101010101" charset="-122"/>
                <a:ea typeface="黑体" panose="02010609060101010101" charset="-122"/>
              </a:rPr>
              <a:t>Node-red</a:t>
            </a:r>
            <a:r>
              <a:rPr lang="zh-CN" sz="2000">
                <a:latin typeface="黑体" panose="02010609060101010101" charset="-122"/>
                <a:ea typeface="黑体" panose="02010609060101010101" charset="-122"/>
              </a:rPr>
              <a:t>低代码开发平台中最重要的功能性节点，其功能性和实用性是很高的，它可以通过几行代码就可以实现好几个节点相结合才可以实现的功能；在上一小节当中使用</a:t>
            </a: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节点结合多输出可以实现</a:t>
            </a:r>
            <a:r>
              <a:rPr lang="en-US" sz="2000">
                <a:latin typeface="黑体" panose="02010609060101010101" charset="-122"/>
                <a:ea typeface="黑体" panose="02010609060101010101" charset="-122"/>
              </a:rPr>
              <a:t>switch</a:t>
            </a:r>
            <a:r>
              <a:rPr lang="zh-CN" sz="2000">
                <a:latin typeface="黑体" panose="02010609060101010101" charset="-122"/>
                <a:ea typeface="黑体" panose="02010609060101010101" charset="-122"/>
              </a:rPr>
              <a:t>节点类似的功能，但是在使用门槛和难易程度上，</a:t>
            </a:r>
            <a:r>
              <a:rPr lang="en-US" sz="2000">
                <a:latin typeface="黑体" panose="02010609060101010101" charset="-122"/>
                <a:ea typeface="黑体" panose="02010609060101010101" charset="-122"/>
              </a:rPr>
              <a:t>switch</a:t>
            </a:r>
            <a:r>
              <a:rPr lang="zh-CN" sz="2000">
                <a:latin typeface="黑体" panose="02010609060101010101" charset="-122"/>
                <a:ea typeface="黑体" panose="02010609060101010101" charset="-122"/>
              </a:rPr>
              <a:t>节点还是优于</a:t>
            </a: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节点的，但是在处理数据的时候，</a:t>
            </a: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节点的优势将会完全发挥出来。</a:t>
            </a:r>
            <a:endParaRPr lang="zh-CN" sz="2000">
              <a:latin typeface="黑体" panose="02010609060101010101" charset="-122"/>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30" name=""/>
        <p:cNvGrpSpPr/>
        <p:nvPr/>
      </p:nvGrpSpPr>
      <p:grpSpPr>
        <a:xfrm>
          <a:off x="0" y="0"/>
          <a:ext cx="0" cy="0"/>
          <a:chOff x="0" y="0"/>
          <a:chExt cx="0" cy="0"/>
        </a:xfrm>
      </p:grpSpPr>
      <p:sp>
        <p:nvSpPr>
          <p:cNvPr id="31"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5-3 function</a:t>
            </a:r>
            <a:r>
              <a:rPr lang="zh-CN" sz="1000">
                <a:solidFill>
                  <a:schemeClr val="tx1">
                    <a:lumMod val="85000"/>
                    <a:lumOff val="15000"/>
                    <a:alpha val="100000"/>
                  </a:schemeClr>
                </a:solidFill>
                <a:latin typeface="黑体" panose="02010609060101010101" charset="-122"/>
                <a:ea typeface="黑体" panose="02010609060101010101" charset="-122"/>
              </a:rPr>
              <a:t>节点的数据处理能力</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32"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2</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、单个数字的计算</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33"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34" name="文本框 33"/>
          <p:cNvSpPr txBox="1"/>
          <p:nvPr/>
        </p:nvSpPr>
        <p:spPr>
          <a:xfrm>
            <a:off x="1721486" y="1114839"/>
            <a:ext cx="8769350" cy="546100"/>
          </a:xfrm>
          <a:prstGeom prst="rect">
            <a:avLst/>
          </a:prstGeom>
          <a:ln w="12700">
            <a:prstDash val="solid"/>
            <a:miter lim="800000"/>
          </a:ln>
        </p:spPr>
        <p:txBody>
          <a:bodyPr>
            <a:spAutoFit/>
          </a:bodyPr>
          <a:p>
            <a:pPr marL="0" indent="0" algn="thaiDist" defTabSz="914400">
              <a:lnSpc>
                <a:spcPct val="150000"/>
              </a:lnSpc>
              <a:spcBef>
                <a:spcPts val="0"/>
              </a:spcBef>
              <a:spcAft>
                <a:spcPts val="0"/>
              </a:spcAft>
            </a:pPr>
            <a:r>
              <a:rPr lang="zh-CN" sz="2000">
                <a:latin typeface="黑体" panose="02010609060101010101" charset="-122"/>
                <a:ea typeface="黑体" panose="02010609060101010101" charset="-122"/>
              </a:rPr>
              <a:t>在</a:t>
            </a: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节点中使用简单的几行代码，就可以完成比较复杂的计算</a:t>
            </a:r>
            <a:endParaRPr lang="zh-CN" sz="2000">
              <a:latin typeface="黑体" panose="02010609060101010101" charset="-122"/>
              <a:ea typeface="黑体" panose="02010609060101010101" charset="-122"/>
            </a:endParaRPr>
          </a:p>
        </p:txBody>
      </p:sp>
      <p:pic>
        <p:nvPicPr>
          <p:cNvPr id="35" name="图片 34"/>
          <p:cNvPicPr>
            <a:picLocks noChangeAspect="1"/>
          </p:cNvPicPr>
          <p:nvPr/>
        </p:nvPicPr>
        <p:blipFill>
          <a:blip r:embed="rId1"/>
          <a:stretch>
            <a:fillRect/>
          </a:stretch>
        </p:blipFill>
        <p:spPr>
          <a:xfrm>
            <a:off x="3443456" y="2519599"/>
            <a:ext cx="4940300" cy="1308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36" name=""/>
        <p:cNvGrpSpPr/>
        <p:nvPr/>
      </p:nvGrpSpPr>
      <p:grpSpPr>
        <a:xfrm>
          <a:off x="0" y="0"/>
          <a:ext cx="0" cy="0"/>
          <a:chOff x="0" y="0"/>
          <a:chExt cx="0" cy="0"/>
        </a:xfrm>
      </p:grpSpPr>
      <p:sp>
        <p:nvSpPr>
          <p:cNvPr id="37"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5-3 function</a:t>
            </a:r>
            <a:r>
              <a:rPr lang="zh-CN" sz="1000">
                <a:solidFill>
                  <a:schemeClr val="tx1">
                    <a:lumMod val="85000"/>
                    <a:lumOff val="15000"/>
                    <a:alpha val="100000"/>
                  </a:schemeClr>
                </a:solidFill>
                <a:latin typeface="黑体" panose="02010609060101010101" charset="-122"/>
                <a:ea typeface="黑体" panose="02010609060101010101" charset="-122"/>
              </a:rPr>
              <a:t>节点的数据处理能力</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38"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3</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、模拟计算时间数值</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39"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40" name="文本框 39"/>
          <p:cNvSpPr txBox="1"/>
          <p:nvPr/>
        </p:nvSpPr>
        <p:spPr>
          <a:xfrm>
            <a:off x="1721486" y="1114839"/>
            <a:ext cx="8769350" cy="1003300"/>
          </a:xfrm>
          <a:prstGeom prst="rect">
            <a:avLst/>
          </a:prstGeom>
          <a:ln w="12700">
            <a:prstDash val="solid"/>
            <a:miter lim="800000"/>
          </a:ln>
        </p:spPr>
        <p:txBody>
          <a:bodyPr>
            <a:spAutoFit/>
          </a:bodyPr>
          <a:p>
            <a:pPr marL="0" indent="0" algn="thaiDist" defTabSz="914400">
              <a:lnSpc>
                <a:spcPct val="150000"/>
              </a:lnSpc>
              <a:spcBef>
                <a:spcPts val="0"/>
              </a:spcBef>
              <a:spcAft>
                <a:spcPts val="0"/>
              </a:spcAft>
            </a:pPr>
            <a:r>
              <a:rPr lang="zh-CN" sz="2000">
                <a:latin typeface="黑体" panose="02010609060101010101" charset="-122"/>
                <a:ea typeface="黑体" panose="02010609060101010101" charset="-122"/>
              </a:rPr>
              <a:t>使用获取时间来举例说明，当使用</a:t>
            </a:r>
            <a:r>
              <a:rPr lang="en-US" sz="2000">
                <a:latin typeface="黑体" panose="02010609060101010101" charset="-122"/>
                <a:ea typeface="黑体" panose="02010609060101010101" charset="-122"/>
              </a:rPr>
              <a:t>date</a:t>
            </a:r>
            <a:r>
              <a:rPr lang="zh-CN" sz="2000">
                <a:latin typeface="黑体" panose="02010609060101010101" charset="-122"/>
                <a:ea typeface="黑体" panose="02010609060101010101" charset="-122"/>
              </a:rPr>
              <a:t>方法获取到时间后，可以直接使用“加减乘除”运算符对其时间进行更改。</a:t>
            </a:r>
            <a:endParaRPr lang="zh-CN" sz="2000">
              <a:latin typeface="黑体" panose="02010609060101010101" charset="-122"/>
              <a:ea typeface="黑体" panose="02010609060101010101" charset="-122"/>
            </a:endParaRPr>
          </a:p>
        </p:txBody>
      </p:sp>
      <p:pic>
        <p:nvPicPr>
          <p:cNvPr id="41" name="图片 40"/>
          <p:cNvPicPr>
            <a:picLocks noChangeAspect="1"/>
          </p:cNvPicPr>
          <p:nvPr/>
        </p:nvPicPr>
        <p:blipFill>
          <a:blip r:embed="rId1"/>
          <a:stretch>
            <a:fillRect/>
          </a:stretch>
        </p:blipFill>
        <p:spPr>
          <a:xfrm>
            <a:off x="3744383" y="2445831"/>
            <a:ext cx="4419600" cy="1346200"/>
          </a:xfrm>
          <a:prstGeom prst="rect">
            <a:avLst/>
          </a:prstGeom>
        </p:spPr>
      </p:pic>
      <p:pic>
        <p:nvPicPr>
          <p:cNvPr id="42" name="图片 41"/>
          <p:cNvPicPr>
            <a:picLocks noChangeAspect="1"/>
          </p:cNvPicPr>
          <p:nvPr/>
        </p:nvPicPr>
        <p:blipFill>
          <a:blip r:embed="rId2"/>
          <a:stretch>
            <a:fillRect/>
          </a:stretch>
        </p:blipFill>
        <p:spPr>
          <a:xfrm>
            <a:off x="3439583" y="4213563"/>
            <a:ext cx="5029200" cy="11303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43" name=""/>
        <p:cNvGrpSpPr/>
        <p:nvPr/>
      </p:nvGrpSpPr>
      <p:grpSpPr>
        <a:xfrm>
          <a:off x="0" y="0"/>
          <a:ext cx="0" cy="0"/>
          <a:chOff x="0" y="0"/>
          <a:chExt cx="0" cy="0"/>
        </a:xfrm>
      </p:grpSpPr>
      <p:sp>
        <p:nvSpPr>
          <p:cNvPr id="44"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5-3 function</a:t>
            </a:r>
            <a:r>
              <a:rPr lang="zh-CN" sz="1000">
                <a:solidFill>
                  <a:schemeClr val="tx1">
                    <a:lumMod val="85000"/>
                    <a:lumOff val="15000"/>
                    <a:alpha val="100000"/>
                  </a:schemeClr>
                </a:solidFill>
                <a:latin typeface="黑体" panose="02010609060101010101" charset="-122"/>
                <a:ea typeface="黑体" panose="02010609060101010101" charset="-122"/>
              </a:rPr>
              <a:t>节点的数据处理能力</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45"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4</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、数据类型的转换</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46"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47" name="文本框 46"/>
          <p:cNvSpPr txBox="1"/>
          <p:nvPr/>
        </p:nvSpPr>
        <p:spPr>
          <a:xfrm>
            <a:off x="1721486" y="1114839"/>
            <a:ext cx="8769350" cy="1917700"/>
          </a:xfrm>
          <a:prstGeom prst="rect">
            <a:avLst/>
          </a:prstGeom>
          <a:ln w="12700">
            <a:prstDash val="solid"/>
            <a:miter lim="800000"/>
          </a:ln>
        </p:spPr>
        <p:txBody>
          <a:bodyPr>
            <a:spAutoFit/>
          </a:bodyPr>
          <a:p>
            <a:pPr marL="0" indent="0" algn="thaiDist" defTabSz="914400">
              <a:lnSpc>
                <a:spcPct val="150000"/>
              </a:lnSpc>
              <a:spcBef>
                <a:spcPts val="0"/>
              </a:spcBef>
              <a:spcAft>
                <a:spcPts val="0"/>
              </a:spcAft>
            </a:pPr>
            <a:r>
              <a:rPr lang="zh-CN" sz="2000">
                <a:latin typeface="黑体" panose="02010609060101010101" charset="-122"/>
                <a:ea typeface="黑体" panose="02010609060101010101" charset="-122"/>
              </a:rPr>
              <a:t>使用</a:t>
            </a: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节点，可以使用</a:t>
            </a:r>
            <a:r>
              <a:rPr lang="en-US" sz="2000">
                <a:latin typeface="黑体" panose="02010609060101010101" charset="-122"/>
                <a:ea typeface="黑体" panose="02010609060101010101" charset="-122"/>
              </a:rPr>
              <a:t>JavaScript</a:t>
            </a:r>
            <a:r>
              <a:rPr lang="zh-CN" sz="2000">
                <a:latin typeface="黑体" panose="02010609060101010101" charset="-122"/>
                <a:ea typeface="黑体" panose="02010609060101010101" charset="-122"/>
              </a:rPr>
              <a:t>语言中所有的类型转换的方法进行数据类型的转换。</a:t>
            </a:r>
            <a:endParaRPr lang="zh-CN" sz="2000">
              <a:latin typeface="黑体" panose="02010609060101010101" charset="-122"/>
              <a:ea typeface="黑体" panose="02010609060101010101" charset="-122"/>
            </a:endParaRPr>
          </a:p>
          <a:p>
            <a:pPr marL="0" indent="0" algn="thaiDist" defTabSz="914400">
              <a:lnSpc>
                <a:spcPct val="150000"/>
              </a:lnSpc>
              <a:spcBef>
                <a:spcPts val="0"/>
              </a:spcBef>
              <a:spcAft>
                <a:spcPts val="0"/>
              </a:spcAft>
            </a:pPr>
            <a:r>
              <a:rPr lang="zh-CN" sz="2000">
                <a:latin typeface="黑体" panose="02010609060101010101" charset="-122"/>
                <a:ea typeface="黑体" panose="02010609060101010101" charset="-122"/>
              </a:rPr>
              <a:t>例如：从文本读取节点中获取的数据字符串可以通过</a:t>
            </a:r>
            <a:r>
              <a:rPr lang="en-US" sz="2000">
                <a:latin typeface="黑体" panose="02010609060101010101" charset="-122"/>
                <a:ea typeface="黑体" panose="02010609060101010101" charset="-122"/>
              </a:rPr>
              <a:t>JSON</a:t>
            </a:r>
            <a:r>
              <a:rPr lang="zh-CN" sz="2000">
                <a:latin typeface="黑体" panose="02010609060101010101" charset="-122"/>
                <a:ea typeface="黑体" panose="02010609060101010101" charset="-122"/>
              </a:rPr>
              <a:t>关键字中的方法转换为对象类型。</a:t>
            </a:r>
            <a:endParaRPr lang="zh-CN" sz="2000">
              <a:latin typeface="黑体" panose="02010609060101010101" charset="-122"/>
              <a:ea typeface="黑体" panose="02010609060101010101" charset="-122"/>
            </a:endParaRPr>
          </a:p>
        </p:txBody>
      </p:sp>
      <p:pic>
        <p:nvPicPr>
          <p:cNvPr id="48" name="图片 47"/>
          <p:cNvPicPr>
            <a:picLocks noChangeAspect="1"/>
          </p:cNvPicPr>
          <p:nvPr/>
        </p:nvPicPr>
        <p:blipFill>
          <a:blip r:embed="rId1"/>
          <a:stretch>
            <a:fillRect/>
          </a:stretch>
        </p:blipFill>
        <p:spPr>
          <a:xfrm>
            <a:off x="438285" y="3517765"/>
            <a:ext cx="5880100" cy="1828800"/>
          </a:xfrm>
          <a:prstGeom prst="rect">
            <a:avLst/>
          </a:prstGeom>
        </p:spPr>
      </p:pic>
      <p:pic>
        <p:nvPicPr>
          <p:cNvPr id="49" name="图片 48"/>
          <p:cNvPicPr>
            <a:picLocks noChangeAspect="1"/>
          </p:cNvPicPr>
          <p:nvPr/>
        </p:nvPicPr>
        <p:blipFill>
          <a:blip r:embed="rId2"/>
          <a:stretch>
            <a:fillRect/>
          </a:stretch>
        </p:blipFill>
        <p:spPr>
          <a:xfrm>
            <a:off x="8063667" y="2604149"/>
            <a:ext cx="1774739" cy="334293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3"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4"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5"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6" name="矩形 10"/>
          <p:cNvSpPr/>
          <p:nvPr/>
        </p:nvSpPr>
        <p:spPr>
          <a:xfrm>
            <a:off x="825640" y="1874371"/>
            <a:ext cx="179585" cy="17621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7" name="文本框 11"/>
          <p:cNvSpPr txBox="1"/>
          <p:nvPr/>
        </p:nvSpPr>
        <p:spPr>
          <a:xfrm>
            <a:off x="1146175" y="2723515"/>
            <a:ext cx="6672580" cy="1014730"/>
          </a:xfrm>
          <a:prstGeom prst="rect">
            <a:avLst/>
          </a:prstGeom>
          <a:noFill/>
        </p:spPr>
        <p:txBody>
          <a:bodyPr wrap="square" rtlCol="0">
            <a:spAutoFit/>
          </a:bodyPr>
          <a:lstStyle/>
          <a:p>
            <a:pPr algn="dist"/>
            <a:r>
              <a:rPr lang="zh-CN" altLang="zh-CN" sz="6000" b="1">
                <a:latin typeface="黑体" panose="02010609060101010101" charset="-122"/>
                <a:ea typeface="黑体" panose="02010609060101010101" charset="-122"/>
                <a:sym typeface="Century Gothic" panose="020B0502020202020204" pitchFamily="34" charset="0"/>
              </a:rPr>
              <a:t>希望大家学有所成</a:t>
            </a:r>
            <a:endParaRPr lang="zh-CN" altLang="zh-CN" sz="6000" b="1">
              <a:latin typeface="黑体" panose="02010609060101010101" charset="-122"/>
              <a:ea typeface="黑体" panose="02010609060101010101" charset="-122"/>
              <a:sym typeface="Century Gothic" panose="020B0502020202020204" pitchFamily="34" charset="0"/>
            </a:endParaRPr>
          </a:p>
        </p:txBody>
      </p:sp>
      <p:sp>
        <p:nvSpPr>
          <p:cNvPr id="8"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9" name="文本框 16"/>
          <p:cNvSpPr txBox="1"/>
          <p:nvPr/>
        </p:nvSpPr>
        <p:spPr>
          <a:xfrm>
            <a:off x="155953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END</a:t>
            </a:r>
            <a:endPar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0" name="文本框 17"/>
          <p:cNvSpPr txBox="1"/>
          <p:nvPr/>
        </p:nvSpPr>
        <p:spPr>
          <a:xfrm>
            <a:off x="1171146" y="1747177"/>
            <a:ext cx="2745157" cy="768350"/>
          </a:xfrm>
          <a:prstGeom prst="rect">
            <a:avLst/>
          </a:prstGeom>
          <a:noFill/>
        </p:spPr>
        <p:txBody>
          <a:bodyPr wrap="square" rtlCol="0">
            <a:spAutoFit/>
          </a:bodyPr>
          <a:lstStyle/>
          <a:p>
            <a:r>
              <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本篇结束</a:t>
            </a:r>
            <a:endPar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11" name="1"/>
          <p:cNvSpPr txBox="1"/>
          <p:nvPr/>
        </p:nvSpPr>
        <p:spPr>
          <a:xfrm flipH="1">
            <a:off x="-139625" y="373800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tags/tag1.xml><?xml version="1.0" encoding="utf-8"?>
<p:tagLst xmlns:p="http://schemas.openxmlformats.org/presentationml/2006/main">
  <p:tag name="commondata" val="eyJoZGlkIjoiM2JlZTUzMjgyM2ViZGYyNzUwOTQxMzk0ZWU0YWQwNW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712</Words>
  <Application>WPS 演示</Application>
  <PresentationFormat/>
  <Paragraphs>53</Paragraphs>
  <Slides>6</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6</vt:i4>
      </vt:variant>
    </vt:vector>
  </HeadingPairs>
  <TitlesOfParts>
    <vt:vector size="22" baseType="lpstr">
      <vt:lpstr>Arial</vt:lpstr>
      <vt:lpstr>宋体</vt:lpstr>
      <vt:lpstr>Wingdings</vt:lpstr>
      <vt:lpstr>Lato Regular</vt:lpstr>
      <vt:lpstr>Lato</vt:lpstr>
      <vt:lpstr>Lato Hairline</vt:lpstr>
      <vt:lpstr>Lato Light</vt:lpstr>
      <vt:lpstr>黑体</vt:lpstr>
      <vt:lpstr>Century Gothic</vt:lpstr>
      <vt:lpstr>等线</vt:lpstr>
      <vt:lpstr>微软雅黑</vt:lpstr>
      <vt:lpstr>Arial Unicode MS</vt:lpstr>
      <vt:lpstr>等线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没有权限查看该用户名</cp:lastModifiedBy>
  <cp:revision>2</cp:revision>
  <dcterms:created xsi:type="dcterms:W3CDTF">2024-03-01T09:30:00Z</dcterms:created>
  <dcterms:modified xsi:type="dcterms:W3CDTF">2024-03-01T09:30:54Z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C7EC5E4AD54D4461B0BBE5CC450B4EDE_12</vt:lpwstr>
  </property>
  <property fmtid="{D5CDD505-2E9C-101B-9397-08002B2CF9AE}" pid="3" name="KSOProductBuildVer">
    <vt:lpwstr>2052-12.1.0.16388</vt:lpwstr>
  </property>
</Properties>
</file>