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16"/>
  </p:handoutMasterIdLst>
  <p:sldIdLst>
    <p:sldId id="256" r:id="rId4"/>
    <p:sldId id="259" r:id="rId6"/>
    <p:sldId id="260" r:id="rId7"/>
    <p:sldId id="261" r:id="rId8"/>
    <p:sldId id="262" r:id="rId9"/>
    <p:sldId id="264" r:id="rId10"/>
    <p:sldId id="265" r:id="rId11"/>
    <p:sldId id="266" r:id="rId12"/>
    <p:sldId id="268" r:id="rId13"/>
    <p:sldId id="269" r:id="rId14"/>
    <p:sldId id="270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90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6633EFBF-CD92-4BEF-B6E3-4CA0CA290C8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E735DE8-A22A-42FD-88A3-95EC9B59C0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BC2072E-9E5B-46B5-9FAF-9C9A0B48191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1BC7429-208F-4A3F-890A-828C2340BC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7015D67-7A42-47F5-B774-E80E0D1086C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A3740E4-DCAA-451C-B8B3-08B3C3A1DE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1636E1E-99C7-4AC0-8EED-0316BB9E5A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F3351E46-4C13-41B8-9242-49F5A917CB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5D2722B-44D5-4A20-B413-AAE286EF11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4C65CD4-571E-4EEE-962B-9082326937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7E19580-A9C8-4A3B-96D0-52DD170BCF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BF39BD7-A313-4EDE-8BD0-B9D29569FE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A3632AE-E04D-41D6-9C3E-20F7FA9E71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7675F048-3927-4C9D-96F2-889E999554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9093BB4-7A43-476D-A421-BAEF61D3C42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8DA9119-9B31-4E73-89F5-0F07CBC7BB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14D6399-4B46-4610-9C66-C761137E7A8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C11BFCC-478F-4A2E-AC95-8EE9AD02E2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06AD933-A219-4E9F-8D91-0CB702C9C00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10A4C6C-8D76-41FA-AE39-22C4493E14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3F1694F-F3BA-4AC3-9EF4-4BE116A0FAA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BDAABDD-03B4-46A1-B162-2DA5032A72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B2412304-82D7-4FE6-B382-748F57DD149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0911CFF-56A9-401F-AC26-33926614E3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6447FB6-C171-49DB-95B3-5299E2B75EA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ED6DD66-9065-4D75-BCF6-7DFE12C056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CEB2E05-0752-4DA3-9A8F-D2F69D76A18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B868292-8B48-42DF-8A98-DFDD9C14E9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A266842-26B8-447D-8321-70B4F5EA2A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B962DAFC-97D6-46CB-9CE1-86A0EAB2F5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4368800" h="3083564">
                <a:moveTo>
                  <a:pt x="4038600" y="0"/>
                </a:moveTo>
                <a:cubicBezTo>
                  <a:pt x="4220964" y="0"/>
                  <a:pt x="4368800" y="109435"/>
                  <a:pt x="4368800" y="244429"/>
                </a:cubicBezTo>
                <a:lnTo>
                  <a:pt x="4368800" y="2839135"/>
                </a:lnTo>
                <a:cubicBezTo>
                  <a:pt x="4368800" y="2974129"/>
                  <a:pt x="4220964" y="3083564"/>
                  <a:pt x="4038600" y="3083564"/>
                </a:cubicBezTo>
                <a:cubicBezTo>
                  <a:pt x="3856236" y="3083564"/>
                  <a:pt x="3708400" y="2974129"/>
                  <a:pt x="3708400" y="2839135"/>
                </a:cubicBezTo>
                <a:lnTo>
                  <a:pt x="3708400" y="244429"/>
                </a:lnTo>
                <a:cubicBezTo>
                  <a:pt x="3708400" y="109435"/>
                  <a:pt x="3856236" y="0"/>
                  <a:pt x="4038600" y="0"/>
                </a:cubicBezTo>
                <a:close/>
                <a:moveTo>
                  <a:pt x="3090333" y="0"/>
                </a:moveTo>
                <a:cubicBezTo>
                  <a:pt x="3272697" y="0"/>
                  <a:pt x="3420533" y="109435"/>
                  <a:pt x="3420533" y="244429"/>
                </a:cubicBezTo>
                <a:lnTo>
                  <a:pt x="3420533" y="2839135"/>
                </a:lnTo>
                <a:cubicBezTo>
                  <a:pt x="3420533" y="2974129"/>
                  <a:pt x="3272697" y="3083564"/>
                  <a:pt x="3090333" y="3083564"/>
                </a:cubicBezTo>
                <a:cubicBezTo>
                  <a:pt x="2907969" y="3083564"/>
                  <a:pt x="2760133" y="2974129"/>
                  <a:pt x="2760133" y="2839135"/>
                </a:cubicBezTo>
                <a:lnTo>
                  <a:pt x="2760133" y="244429"/>
                </a:lnTo>
                <a:cubicBezTo>
                  <a:pt x="2760133" y="109435"/>
                  <a:pt x="2907969" y="0"/>
                  <a:pt x="3090333" y="0"/>
                </a:cubicBezTo>
                <a:close/>
                <a:moveTo>
                  <a:pt x="2142067" y="0"/>
                </a:moveTo>
                <a:cubicBezTo>
                  <a:pt x="2324431" y="0"/>
                  <a:pt x="2472267" y="109435"/>
                  <a:pt x="2472267" y="244429"/>
                </a:cubicBezTo>
                <a:lnTo>
                  <a:pt x="2472267" y="2839135"/>
                </a:lnTo>
                <a:cubicBezTo>
                  <a:pt x="2472267" y="2974129"/>
                  <a:pt x="2324431" y="3083564"/>
                  <a:pt x="2142067" y="3083564"/>
                </a:cubicBezTo>
                <a:cubicBezTo>
                  <a:pt x="1959703" y="3083564"/>
                  <a:pt x="1811867" y="2974129"/>
                  <a:pt x="1811867" y="2839135"/>
                </a:cubicBezTo>
                <a:lnTo>
                  <a:pt x="1811867" y="244429"/>
                </a:lnTo>
                <a:cubicBezTo>
                  <a:pt x="1811867" y="109435"/>
                  <a:pt x="1959703" y="0"/>
                  <a:pt x="2142067" y="0"/>
                </a:cubicBezTo>
                <a:close/>
                <a:moveTo>
                  <a:pt x="1278467" y="0"/>
                </a:moveTo>
                <a:cubicBezTo>
                  <a:pt x="1460831" y="0"/>
                  <a:pt x="1608667" y="109435"/>
                  <a:pt x="1608667" y="244429"/>
                </a:cubicBezTo>
                <a:lnTo>
                  <a:pt x="1608667" y="2839135"/>
                </a:lnTo>
                <a:cubicBezTo>
                  <a:pt x="1608667" y="2974129"/>
                  <a:pt x="1460831" y="3083564"/>
                  <a:pt x="1278467" y="3083564"/>
                </a:cubicBezTo>
                <a:cubicBezTo>
                  <a:pt x="1096103" y="3083564"/>
                  <a:pt x="948267" y="2974129"/>
                  <a:pt x="948267" y="2839135"/>
                </a:cubicBezTo>
                <a:lnTo>
                  <a:pt x="948267" y="244429"/>
                </a:lnTo>
                <a:cubicBezTo>
                  <a:pt x="948267" y="109435"/>
                  <a:pt x="1096103" y="0"/>
                  <a:pt x="1278467" y="0"/>
                </a:cubicBezTo>
                <a:close/>
                <a:moveTo>
                  <a:pt x="330200" y="0"/>
                </a:moveTo>
                <a:cubicBezTo>
                  <a:pt x="512564" y="0"/>
                  <a:pt x="660400" y="109435"/>
                  <a:pt x="660400" y="244429"/>
                </a:cubicBezTo>
                <a:lnTo>
                  <a:pt x="660400" y="2839135"/>
                </a:lnTo>
                <a:cubicBezTo>
                  <a:pt x="660400" y="2974129"/>
                  <a:pt x="512564" y="3083564"/>
                  <a:pt x="330200" y="3083564"/>
                </a:cubicBezTo>
                <a:cubicBezTo>
                  <a:pt x="147836" y="3083564"/>
                  <a:pt x="0" y="2974129"/>
                  <a:pt x="0" y="2839135"/>
                </a:cubicBezTo>
                <a:lnTo>
                  <a:pt x="0" y="244429"/>
                </a:lnTo>
                <a:cubicBezTo>
                  <a:pt x="0" y="109435"/>
                  <a:pt x="147836" y="0"/>
                  <a:pt x="3302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lvl="0" indent="0" algn="ctr">
              <a:buNone/>
              <a:defRPr sz="1080">
                <a:solidFill>
                  <a:srgbClr val="7F7F7F"/>
                </a:solidFill>
                <a:latin typeface="Lato Regular"/>
              </a:defRPr>
            </a:lvl1pPr>
          </a:lstStyle>
          <a:p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</a:defRPr>
            </a:lvl1pPr>
          </a:lstStyle>
          <a:p>
            <a:pPr lvl="0"/>
            <a:r>
              <a:rPr lang="es-ES_tradnl" altLang="es-ES_tradnl"/>
              <a:t>TITLE HERE</a:t>
            </a:r>
            <a:endParaRPr lang="es-ES_tradnl" alt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</a:defRPr>
            </a:lvl1pPr>
          </a:lstStyle>
          <a:p>
            <a:pPr lvl="0"/>
            <a:r>
              <a:rPr lang="es-ES_tradnl" altLang="es-ES_tradnl"/>
              <a:t>Ultimate</a:t>
            </a:r>
            <a:r>
              <a:rPr lang="es-ES_tradnl" altLang="es-ES_tradnl"/>
              <a:t> </a:t>
            </a:r>
            <a:r>
              <a:rPr lang="es-ES_tradnl" altLang="es-ES_tradnl"/>
              <a:t>Powerpoint</a:t>
            </a:r>
            <a:r>
              <a:rPr lang="es-ES_tradnl" altLang="es-ES_tradnl"/>
              <a:t> </a:t>
            </a:r>
            <a:r>
              <a:rPr lang="es-ES_tradnl" altLang="es-ES_tradnl"/>
              <a:t>Template</a:t>
            </a:r>
            <a:endParaRPr lang="es-ES_tradnl" alt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lv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</a:defRPr>
            </a:lvl1pPr>
          </a:lstStyle>
          <a:p>
            <a:pPr lvl="0"/>
            <a:r>
              <a:rPr lang="en-US" altLang="en-US"/>
              <a:t>Lorem</a:t>
            </a:r>
            <a:r>
              <a:rPr lang="en-US" altLang="en-US"/>
              <a:t> </a:t>
            </a:r>
            <a:r>
              <a:rPr lang="en-US" altLang="en-US"/>
              <a:t>ipsum</a:t>
            </a:r>
            <a:r>
              <a:rPr lang="en-US" altLang="en-US"/>
              <a:t> dolor sit </a:t>
            </a:r>
            <a:r>
              <a:rPr lang="en-US" altLang="en-US"/>
              <a:t>amet</a:t>
            </a:r>
            <a:r>
              <a:rPr lang="en-US" altLang="en-US"/>
              <a:t>, </a:t>
            </a:r>
            <a:r>
              <a:rPr lang="en-US" altLang="en-US"/>
              <a:t>consectetur</a:t>
            </a:r>
            <a:r>
              <a:rPr lang="en-US" altLang="en-US"/>
              <a:t> </a:t>
            </a:r>
            <a:r>
              <a:rPr lang="en-US" altLang="en-US"/>
              <a:t>adipiscing</a:t>
            </a:r>
            <a:r>
              <a:rPr lang="en-US" altLang="en-US"/>
              <a:t> </a:t>
            </a:r>
            <a:r>
              <a:rPr lang="en-US" altLang="en-US"/>
              <a:t>elit</a:t>
            </a:r>
            <a:r>
              <a:rPr lang="en-US" altLang="en-US"/>
              <a:t>. </a:t>
            </a:r>
            <a:r>
              <a:rPr lang="en-US" altLang="en-US"/>
              <a:t>Fusce</a:t>
            </a:r>
            <a:r>
              <a:rPr lang="en-US" altLang="en-US"/>
              <a:t> </a:t>
            </a:r>
            <a:r>
              <a:rPr lang="en-US" altLang="en-US"/>
              <a:t>diam</a:t>
            </a:r>
            <a:r>
              <a:rPr lang="en-US" altLang="en-US"/>
              <a:t> </a:t>
            </a:r>
            <a:r>
              <a:rPr lang="en-US" altLang="en-US"/>
              <a:t>tortor</a:t>
            </a:r>
            <a:r>
              <a:rPr lang="en-US" altLang="en-US"/>
              <a:t>, </a:t>
            </a:r>
            <a:r>
              <a:rPr lang="en-US" altLang="en-US"/>
              <a:t>mattis</a:t>
            </a:r>
            <a:r>
              <a:rPr lang="en-US" altLang="en-US"/>
              <a:t> </a:t>
            </a:r>
            <a:r>
              <a:rPr lang="en-US" altLang="en-US"/>
              <a:t>quis</a:t>
            </a:r>
            <a:r>
              <a:rPr lang="en-US" altLang="en-US"/>
              <a:t> </a:t>
            </a:r>
            <a:r>
              <a:rPr lang="en-US" altLang="en-US"/>
              <a:t>dapibus</a:t>
            </a:r>
            <a:r>
              <a:rPr lang="en-US" altLang="en-US"/>
              <a:t> vitae, </a:t>
            </a:r>
            <a:r>
              <a:rPr lang="en-US" altLang="en-US"/>
              <a:t>euismod</a:t>
            </a:r>
            <a:r>
              <a:rPr lang="en-US" altLang="en-US"/>
              <a:t> non </a:t>
            </a:r>
            <a:r>
              <a:rPr lang="en-US" altLang="en-US"/>
              <a:t>purus</a:t>
            </a:r>
            <a:r>
              <a:rPr lang="en-US" altLang="en-US"/>
              <a:t>. Maecenas </a:t>
            </a:r>
            <a:r>
              <a:rPr lang="en-US" altLang="en-US"/>
              <a:t>ut</a:t>
            </a:r>
            <a:r>
              <a:rPr lang="en-US" altLang="en-US"/>
              <a:t> lacus </a:t>
            </a:r>
            <a:r>
              <a:rPr lang="en-US" altLang="en-US"/>
              <a:t>nec</a:t>
            </a:r>
            <a:r>
              <a:rPr lang="en-US" altLang="en-US"/>
              <a:t> </a:t>
            </a:r>
            <a:r>
              <a:rPr lang="en-US" altLang="en-US"/>
              <a:t>mauris</a:t>
            </a:r>
            <a:r>
              <a:rPr lang="en-US" altLang="en-US"/>
              <a:t> </a:t>
            </a:r>
            <a:r>
              <a:rPr lang="en-US" altLang="en-US"/>
              <a:t>feugiat</a:t>
            </a:r>
            <a:r>
              <a:rPr lang="en-US" altLang="en-US"/>
              <a:t> </a:t>
            </a:r>
            <a:r>
              <a:rPr lang="en-US" altLang="en-US"/>
              <a:t>tristique</a:t>
            </a:r>
            <a:r>
              <a:rPr lang="en-US" altLang="en-US"/>
              <a:t>.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1F2878C-FF07-4A62-9BA1-8E4149608AE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3DA821F-4CD4-4A99-8B99-2C7FFB813A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9985DCF-B80E-43CF-B059-82733D88576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FF42929-4040-4B54-B493-28336D338B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22AEC22-FF46-416D-85AA-E1428437EE5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0BAD16D-07DF-4BEF-8830-058FA0BE69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11F0B2E-C602-454D-9944-981FFDBEA45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2CBD57A-FCB9-4A58-97E0-66061C789B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2605D58-B1EC-41DF-B499-1FAA11759B2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1D124B8-3980-464A-9EE1-7DFA7E408A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0CBC50B-0371-4411-BD9F-F60B9313EE7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13B3BB7-7164-474D-A506-48B934DC0E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E162DFE-8240-4798-AC24-6CA58042C70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3443029-0610-4197-A2C9-D738E98CF0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054F2-D057-4CF3-8666-E2C5F2ABD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168FE-33CE-4C3C-A400-493C6762B7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1C105-39E6-473E-A93F-AFDC5A81A2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BDC42-99EE-41AE-AAE9-6819D27EFD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368788"/>
            <a:ext cx="179585" cy="2267708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5674" y="1714472"/>
            <a:ext cx="667337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en-US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1-2 Node-red</a:t>
            </a:r>
            <a:r>
              <a:rPr lang="zh-CN" altLang="zh-CN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en-US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Nodejs</a:t>
            </a:r>
            <a:r>
              <a:rPr lang="zh-CN" altLang="zh-CN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4500" b="1" i="0" strike="noStrike" spc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的关系</a:t>
            </a:r>
            <a:endParaRPr lang="zh-CN" altLang="zh-CN" sz="4500" b="1" i="0" strike="noStrike" spc="0">
              <a:ln w="9525">
                <a:solidFill>
                  <a:srgbClr val="000000"/>
                </a:solidFill>
              </a:ln>
              <a:solidFill>
                <a:srgbClr val="000000"/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 b="0" i="0" strike="noStrike" spc="0" baseline="0">
                <a:ln>
                  <a:noFill/>
                </a:ln>
                <a:solidFill>
                  <a:srgbClr val="3B3838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altLang="zh-CN" sz="2000" b="0" i="0" strike="noStrike" spc="0" baseline="0">
              <a:ln>
                <a:noFill/>
              </a:ln>
              <a:solidFill>
                <a:srgbClr val="3B3838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START</a:t>
            </a:r>
            <a:endParaRPr lang="en-US" altLang="zh-CN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5674" y="1315692"/>
            <a:ext cx="310007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en-US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altLang="zh-CN" sz="2800" b="1">
              <a:solidFill>
                <a:srgbClr val="3B383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2310814" y="1368788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的区别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080" y="1951472"/>
            <a:ext cx="3738960" cy="28018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99" y="2015469"/>
            <a:ext cx="4890684" cy="2737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END</a:t>
            </a:r>
            <a:endParaRPr lang="en-US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805" y="1917065"/>
            <a:ext cx="4389120" cy="3660140"/>
          </a:xfrm>
          <a:prstGeom prst="rect">
            <a:avLst/>
          </a:prstGeom>
        </p:spPr>
      </p:pic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57844" y="1596461"/>
            <a:ext cx="4064000" cy="1612900"/>
          </a:xfrm>
          <a:prstGeom prst="rect">
            <a:avLst/>
          </a:prstGeom>
        </p:spPr>
        <p:txBody>
          <a:bodyPr vert="horz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indent="360045">
              <a:lnSpc>
                <a:spcPts val="2000"/>
              </a:lnSpc>
            </a:pP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JavaScript（简称“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JS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”）是一种具有函数优先的轻量级，解释型或即时编译型的编程语言。虽然它是作为开发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Web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页面的脚本语言而出名，但是它也被用到了很多非浏览器环境中，JavaScript基于原型编程、多范式的动态脚本语言，并且支持面向对象、命令式、声明式、函数式编程范式。</a:t>
            </a:r>
            <a:endParaRPr lang="zh-CN" altLang="zh-CN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16341" t="1117" r="14036" b="279"/>
          <a:stretch>
            <a:fillRect/>
          </a:stretch>
        </p:blipFill>
        <p:spPr>
          <a:xfrm>
            <a:off x="2257699" y="2060412"/>
            <a:ext cx="2117250" cy="2297899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501638" y="3209362"/>
            <a:ext cx="4025900" cy="1612900"/>
          </a:xfrm>
          <a:prstGeom prst="rect">
            <a:avLst/>
          </a:prstGeom>
        </p:spPr>
        <p:txBody>
          <a:bodyPr vert="horz">
            <a:spAutoFit/>
          </a:bodyPr>
          <a:lstStyle/>
          <a:p>
            <a:pPr lvl="0" indent="360045">
              <a:lnSpc>
                <a:spcPts val="2000"/>
              </a:lnSpc>
            </a:pP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JavaScript的标准是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ECMAScript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。截至2012年，所有浏览器都完整的支持ECMAScript 5.1，旧版本的浏览器至少支持ECMAScript 3标准。2015年6月17日，ECMA国际组织发布了ECMAScript的第六版，该版本正式名称为ECMAScript 2015，但通常被称为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ECMAScript 6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或者ES2015。</a:t>
            </a:r>
            <a:endParaRPr lang="zh-CN" altLang="zh-CN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组成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88" y="1825493"/>
            <a:ext cx="4890684" cy="273780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988511" y="2158301"/>
            <a:ext cx="6096000" cy="2730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JavaScript 由三部分组成，ECMAScript，DOM，BOM。</a:t>
            </a:r>
            <a:endParaRPr lang="zh-CN" altLang="zh-CN" sz="1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80264" y="2591396"/>
            <a:ext cx="4921250" cy="18669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lvl="0" indent="-1714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ECMAScript(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语言基础，如：语法、数据类型结构以及一些内置对象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);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描述了该语言的语法和基本对象；</a:t>
            </a:r>
            <a:endParaRPr lang="zh-CN" altLang="zh-CN" sz="1200" b="0">
              <a:latin typeface="黑体" panose="02010609060101010101" charset="-122"/>
              <a:ea typeface="黑体" panose="02010609060101010101" charset="-122"/>
            </a:endParaRPr>
          </a:p>
          <a:p>
            <a:pPr marL="171450" lvl="0" indent="-1714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文档对象模型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DOM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（基于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ECMASCRIPT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，一些操作页面元素的方法）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描述处理网页内容的方法和接口；</a:t>
            </a:r>
            <a:endParaRPr lang="zh-CN" altLang="zh-CN" sz="1200" b="0">
              <a:latin typeface="黑体" panose="02010609060101010101" charset="-122"/>
              <a:ea typeface="黑体" panose="02010609060101010101" charset="-122"/>
            </a:endParaRPr>
          </a:p>
          <a:p>
            <a:pPr marL="171450" lvl="0" indent="-1714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浏览器对象模型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BOM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（基于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ECMASCRIPT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，一些操作浏览器的方法）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zh-CN" sz="1200" b="0">
                <a:latin typeface="黑体" panose="02010609060101010101" charset="-122"/>
                <a:ea typeface="黑体" panose="02010609060101010101" charset="-122"/>
              </a:rPr>
              <a:t>描述与浏览器进行交互的方法和接口；</a:t>
            </a:r>
            <a:r>
              <a:rPr lang="en-US" altLang="en-US" sz="1200" b="0">
                <a:latin typeface="黑体" panose="02010609060101010101" charset="-122"/>
                <a:ea typeface="黑体" panose="02010609060101010101" charset="-122"/>
              </a:rPr>
              <a:t>
</a:t>
            </a:r>
            <a:endParaRPr lang="en-US" altLang="en-US" sz="1200" b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可以用在哪里？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 l="20452" r="22742"/>
          <a:stretch>
            <a:fillRect/>
          </a:stretch>
        </p:blipFill>
        <p:spPr>
          <a:xfrm>
            <a:off x="3854834" y="1959667"/>
            <a:ext cx="4484448" cy="28551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开发弊端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/>
          <p:nvPr/>
        </p:nvSpPr>
        <p:spPr>
          <a:xfrm flipH="1">
            <a:off x="1035709" y="1284208"/>
            <a:ext cx="586389" cy="586389"/>
          </a:xfrm>
          <a:prstGeom prst="ellipse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1715370" y="1408810"/>
            <a:ext cx="1803400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/>
            <a:r>
              <a:rPr lang="zh-CN" altLang="zh-CN" sz="16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一、</a:t>
            </a:r>
            <a:r>
              <a: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污染全局变量</a:t>
            </a:r>
            <a:endParaRPr lang="en-US" altLang="en-US" sz="16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1177583" y="1426581"/>
            <a:ext cx="302641" cy="301642"/>
          </a:xfrm>
          <a:custGeom>
            <a:avLst/>
            <a:gdLst/>
            <a:ahLst/>
            <a:cxnLst/>
            <a:rect l="0" t="0" r="r" b="b"/>
            <a:pathLst>
              <a:path w="302641" h="301642">
                <a:moveTo>
                  <a:pt x="271901" y="193246"/>
                </a:moveTo>
                <a:cubicBezTo>
                  <a:pt x="269547" y="193246"/>
                  <a:pt x="269547" y="193246"/>
                  <a:pt x="269547" y="193246"/>
                </a:cubicBezTo>
                <a:cubicBezTo>
                  <a:pt x="269547" y="197953"/>
                  <a:pt x="267179" y="200313"/>
                  <a:pt x="264811" y="205019"/>
                </a:cubicBezTo>
                <a:cubicBezTo>
                  <a:pt x="267179" y="207379"/>
                  <a:pt x="267179" y="207379"/>
                  <a:pt x="267179" y="207379"/>
                </a:cubicBezTo>
                <a:cubicBezTo>
                  <a:pt x="271901" y="212099"/>
                  <a:pt x="274268" y="219165"/>
                  <a:pt x="274268" y="228592"/>
                </a:cubicBezTo>
                <a:cubicBezTo>
                  <a:pt x="274268" y="238018"/>
                  <a:pt x="269547" y="245084"/>
                  <a:pt x="264811" y="252150"/>
                </a:cubicBezTo>
                <a:cubicBezTo>
                  <a:pt x="252985" y="263937"/>
                  <a:pt x="252985" y="263937"/>
                  <a:pt x="252985" y="263937"/>
                </a:cubicBezTo>
                <a:cubicBezTo>
                  <a:pt x="245896" y="271003"/>
                  <a:pt x="236438" y="273363"/>
                  <a:pt x="229349" y="273363"/>
                </a:cubicBezTo>
                <a:cubicBezTo>
                  <a:pt x="219891" y="273363"/>
                  <a:pt x="212801" y="271003"/>
                  <a:pt x="208066" y="266297"/>
                </a:cubicBezTo>
                <a:cubicBezTo>
                  <a:pt x="205698" y="263937"/>
                  <a:pt x="205698" y="263937"/>
                  <a:pt x="205698" y="263937"/>
                </a:cubicBezTo>
                <a:cubicBezTo>
                  <a:pt x="200976" y="266297"/>
                  <a:pt x="198608" y="268643"/>
                  <a:pt x="193886" y="268643"/>
                </a:cubicBezTo>
                <a:cubicBezTo>
                  <a:pt x="193886" y="271003"/>
                  <a:pt x="193886" y="271003"/>
                  <a:pt x="193886" y="271003"/>
                </a:cubicBezTo>
                <a:cubicBezTo>
                  <a:pt x="191519" y="287510"/>
                  <a:pt x="177325" y="301642"/>
                  <a:pt x="160778" y="301642"/>
                </a:cubicBezTo>
                <a:cubicBezTo>
                  <a:pt x="141863" y="301642"/>
                  <a:pt x="141863" y="301642"/>
                  <a:pt x="141863" y="301642"/>
                </a:cubicBezTo>
                <a:cubicBezTo>
                  <a:pt x="125316" y="301642"/>
                  <a:pt x="111122" y="287510"/>
                  <a:pt x="108755" y="271003"/>
                </a:cubicBezTo>
                <a:cubicBezTo>
                  <a:pt x="108755" y="268643"/>
                  <a:pt x="108755" y="268643"/>
                  <a:pt x="108755" y="268643"/>
                </a:cubicBezTo>
                <a:cubicBezTo>
                  <a:pt x="104033" y="268643"/>
                  <a:pt x="101665" y="266297"/>
                  <a:pt x="96943" y="263937"/>
                </a:cubicBezTo>
                <a:cubicBezTo>
                  <a:pt x="94575" y="266297"/>
                  <a:pt x="94575" y="266297"/>
                  <a:pt x="94575" y="266297"/>
                </a:cubicBezTo>
                <a:cubicBezTo>
                  <a:pt x="89840" y="271003"/>
                  <a:pt x="82750" y="273363"/>
                  <a:pt x="73292" y="273363"/>
                </a:cubicBezTo>
                <a:cubicBezTo>
                  <a:pt x="66203" y="273363"/>
                  <a:pt x="56745" y="271003"/>
                  <a:pt x="49656" y="263937"/>
                </a:cubicBezTo>
                <a:cubicBezTo>
                  <a:pt x="37830" y="252150"/>
                  <a:pt x="37830" y="252150"/>
                  <a:pt x="37830" y="252150"/>
                </a:cubicBezTo>
                <a:cubicBezTo>
                  <a:pt x="33108" y="245084"/>
                  <a:pt x="28373" y="238018"/>
                  <a:pt x="28373" y="228592"/>
                </a:cubicBezTo>
                <a:cubicBezTo>
                  <a:pt x="28373" y="219165"/>
                  <a:pt x="30740" y="212099"/>
                  <a:pt x="35462" y="207379"/>
                </a:cubicBezTo>
                <a:cubicBezTo>
                  <a:pt x="37830" y="205019"/>
                  <a:pt x="37830" y="205019"/>
                  <a:pt x="37830" y="205019"/>
                </a:cubicBezTo>
                <a:cubicBezTo>
                  <a:pt x="35462" y="200313"/>
                  <a:pt x="33108" y="197953"/>
                  <a:pt x="33108" y="193246"/>
                </a:cubicBezTo>
                <a:cubicBezTo>
                  <a:pt x="30740" y="193246"/>
                  <a:pt x="30740" y="193246"/>
                  <a:pt x="30740" y="193246"/>
                </a:cubicBezTo>
                <a:cubicBezTo>
                  <a:pt x="14179" y="190886"/>
                  <a:pt x="0" y="176740"/>
                  <a:pt x="0" y="160247"/>
                </a:cubicBezTo>
                <a:cubicBezTo>
                  <a:pt x="0" y="143755"/>
                  <a:pt x="0" y="143755"/>
                  <a:pt x="0" y="143755"/>
                </a:cubicBezTo>
                <a:cubicBezTo>
                  <a:pt x="0" y="124902"/>
                  <a:pt x="14179" y="110756"/>
                  <a:pt x="30740" y="108396"/>
                </a:cubicBezTo>
                <a:cubicBezTo>
                  <a:pt x="33108" y="108396"/>
                  <a:pt x="33108" y="108396"/>
                  <a:pt x="33108" y="108396"/>
                </a:cubicBezTo>
                <a:cubicBezTo>
                  <a:pt x="33108" y="103689"/>
                  <a:pt x="35462" y="101329"/>
                  <a:pt x="37830" y="96623"/>
                </a:cubicBezTo>
                <a:cubicBezTo>
                  <a:pt x="35462" y="94263"/>
                  <a:pt x="35462" y="94263"/>
                  <a:pt x="35462" y="94263"/>
                </a:cubicBezTo>
                <a:cubicBezTo>
                  <a:pt x="30740" y="89543"/>
                  <a:pt x="28373" y="82477"/>
                  <a:pt x="28373" y="73050"/>
                </a:cubicBezTo>
                <a:cubicBezTo>
                  <a:pt x="28373" y="65984"/>
                  <a:pt x="33108" y="56558"/>
                  <a:pt x="37830" y="49492"/>
                </a:cubicBezTo>
                <a:cubicBezTo>
                  <a:pt x="49656" y="37705"/>
                  <a:pt x="49656" y="37705"/>
                  <a:pt x="49656" y="37705"/>
                </a:cubicBezTo>
                <a:cubicBezTo>
                  <a:pt x="56745" y="32985"/>
                  <a:pt x="66203" y="28279"/>
                  <a:pt x="73292" y="28279"/>
                </a:cubicBezTo>
                <a:cubicBezTo>
                  <a:pt x="82750" y="28279"/>
                  <a:pt x="89840" y="30639"/>
                  <a:pt x="94575" y="35345"/>
                </a:cubicBezTo>
                <a:cubicBezTo>
                  <a:pt x="96943" y="37705"/>
                  <a:pt x="96943" y="37705"/>
                  <a:pt x="96943" y="37705"/>
                </a:cubicBezTo>
                <a:cubicBezTo>
                  <a:pt x="101665" y="35345"/>
                  <a:pt x="104033" y="35345"/>
                  <a:pt x="108755" y="32985"/>
                </a:cubicBezTo>
                <a:cubicBezTo>
                  <a:pt x="108755" y="30639"/>
                  <a:pt x="108755" y="30639"/>
                  <a:pt x="108755" y="30639"/>
                </a:cubicBezTo>
                <a:cubicBezTo>
                  <a:pt x="111122" y="14132"/>
                  <a:pt x="125316" y="0"/>
                  <a:pt x="141863" y="0"/>
                </a:cubicBezTo>
                <a:cubicBezTo>
                  <a:pt x="160778" y="0"/>
                  <a:pt x="160778" y="0"/>
                  <a:pt x="160778" y="0"/>
                </a:cubicBezTo>
                <a:cubicBezTo>
                  <a:pt x="177325" y="0"/>
                  <a:pt x="191519" y="14132"/>
                  <a:pt x="193886" y="30639"/>
                </a:cubicBezTo>
                <a:cubicBezTo>
                  <a:pt x="193886" y="32985"/>
                  <a:pt x="193886" y="32985"/>
                  <a:pt x="193886" y="32985"/>
                </a:cubicBezTo>
                <a:cubicBezTo>
                  <a:pt x="198608" y="35345"/>
                  <a:pt x="200976" y="35345"/>
                  <a:pt x="205698" y="37705"/>
                </a:cubicBezTo>
                <a:cubicBezTo>
                  <a:pt x="208066" y="35345"/>
                  <a:pt x="208066" y="35345"/>
                  <a:pt x="208066" y="35345"/>
                </a:cubicBezTo>
                <a:cubicBezTo>
                  <a:pt x="212801" y="30639"/>
                  <a:pt x="219891" y="28279"/>
                  <a:pt x="229349" y="28279"/>
                </a:cubicBezTo>
                <a:cubicBezTo>
                  <a:pt x="236438" y="28279"/>
                  <a:pt x="245896" y="32985"/>
                  <a:pt x="252985" y="37705"/>
                </a:cubicBezTo>
                <a:cubicBezTo>
                  <a:pt x="264811" y="49492"/>
                  <a:pt x="264811" y="49492"/>
                  <a:pt x="264811" y="49492"/>
                </a:cubicBezTo>
                <a:cubicBezTo>
                  <a:pt x="269547" y="56558"/>
                  <a:pt x="274268" y="65984"/>
                  <a:pt x="274268" y="73050"/>
                </a:cubicBezTo>
                <a:cubicBezTo>
                  <a:pt x="274268" y="82477"/>
                  <a:pt x="271901" y="89543"/>
                  <a:pt x="267179" y="96623"/>
                </a:cubicBezTo>
                <a:cubicBezTo>
                  <a:pt x="264811" y="96623"/>
                  <a:pt x="264811" y="96623"/>
                  <a:pt x="264811" y="96623"/>
                </a:cubicBezTo>
                <a:cubicBezTo>
                  <a:pt x="267179" y="101329"/>
                  <a:pt x="269547" y="106050"/>
                  <a:pt x="269547" y="108396"/>
                </a:cubicBezTo>
                <a:cubicBezTo>
                  <a:pt x="271901" y="108396"/>
                  <a:pt x="271901" y="108396"/>
                  <a:pt x="271901" y="108396"/>
                </a:cubicBezTo>
                <a:cubicBezTo>
                  <a:pt x="288462" y="110756"/>
                  <a:pt x="302641" y="124902"/>
                  <a:pt x="302641" y="143755"/>
                </a:cubicBezTo>
                <a:cubicBezTo>
                  <a:pt x="302641" y="160247"/>
                  <a:pt x="302641" y="160247"/>
                  <a:pt x="302641" y="160247"/>
                </a:cubicBezTo>
                <a:cubicBezTo>
                  <a:pt x="302641" y="176740"/>
                  <a:pt x="288462" y="190886"/>
                  <a:pt x="271901" y="193246"/>
                </a:cubicBezTo>
                <a:close/>
                <a:moveTo>
                  <a:pt x="283726" y="143755"/>
                </a:moveTo>
                <a:cubicBezTo>
                  <a:pt x="283726" y="134328"/>
                  <a:pt x="276636" y="127248"/>
                  <a:pt x="267179" y="127248"/>
                </a:cubicBezTo>
                <a:cubicBezTo>
                  <a:pt x="255353" y="122542"/>
                  <a:pt x="255353" y="122542"/>
                  <a:pt x="255353" y="122542"/>
                </a:cubicBezTo>
                <a:cubicBezTo>
                  <a:pt x="252985" y="113116"/>
                  <a:pt x="248264" y="106050"/>
                  <a:pt x="245896" y="98969"/>
                </a:cubicBezTo>
                <a:cubicBezTo>
                  <a:pt x="250632" y="87197"/>
                  <a:pt x="250632" y="87197"/>
                  <a:pt x="250632" y="87197"/>
                </a:cubicBezTo>
                <a:cubicBezTo>
                  <a:pt x="257721" y="80117"/>
                  <a:pt x="257721" y="70690"/>
                  <a:pt x="250632" y="63624"/>
                </a:cubicBezTo>
                <a:cubicBezTo>
                  <a:pt x="238806" y="51838"/>
                  <a:pt x="238806" y="51838"/>
                  <a:pt x="238806" y="51838"/>
                </a:cubicBezTo>
                <a:cubicBezTo>
                  <a:pt x="236438" y="49492"/>
                  <a:pt x="234070" y="44771"/>
                  <a:pt x="229349" y="44771"/>
                </a:cubicBezTo>
                <a:cubicBezTo>
                  <a:pt x="224613" y="44771"/>
                  <a:pt x="219891" y="49492"/>
                  <a:pt x="215155" y="51838"/>
                </a:cubicBezTo>
                <a:cubicBezTo>
                  <a:pt x="203344" y="58918"/>
                  <a:pt x="203344" y="58918"/>
                  <a:pt x="203344" y="58918"/>
                </a:cubicBezTo>
                <a:cubicBezTo>
                  <a:pt x="196240" y="54198"/>
                  <a:pt x="189151" y="49492"/>
                  <a:pt x="179693" y="47132"/>
                </a:cubicBezTo>
                <a:cubicBezTo>
                  <a:pt x="177325" y="35345"/>
                  <a:pt x="177325" y="35345"/>
                  <a:pt x="177325" y="35345"/>
                </a:cubicBezTo>
                <a:cubicBezTo>
                  <a:pt x="177325" y="25919"/>
                  <a:pt x="167868" y="18853"/>
                  <a:pt x="158410" y="18853"/>
                </a:cubicBezTo>
                <a:cubicBezTo>
                  <a:pt x="144231" y="18853"/>
                  <a:pt x="144231" y="18853"/>
                  <a:pt x="144231" y="18853"/>
                </a:cubicBezTo>
                <a:cubicBezTo>
                  <a:pt x="134773" y="18853"/>
                  <a:pt x="125316" y="25919"/>
                  <a:pt x="125316" y="35345"/>
                </a:cubicBezTo>
                <a:cubicBezTo>
                  <a:pt x="122948" y="47132"/>
                  <a:pt x="122948" y="47132"/>
                  <a:pt x="122948" y="47132"/>
                </a:cubicBezTo>
                <a:cubicBezTo>
                  <a:pt x="113490" y="49492"/>
                  <a:pt x="106401" y="51838"/>
                  <a:pt x="96943" y="56558"/>
                </a:cubicBezTo>
                <a:cubicBezTo>
                  <a:pt x="85118" y="49492"/>
                  <a:pt x="85118" y="49492"/>
                  <a:pt x="85118" y="49492"/>
                </a:cubicBezTo>
                <a:cubicBezTo>
                  <a:pt x="82750" y="47132"/>
                  <a:pt x="80396" y="47132"/>
                  <a:pt x="75660" y="47132"/>
                </a:cubicBezTo>
                <a:cubicBezTo>
                  <a:pt x="70924" y="47132"/>
                  <a:pt x="66203" y="49492"/>
                  <a:pt x="63835" y="51838"/>
                </a:cubicBezTo>
                <a:cubicBezTo>
                  <a:pt x="52023" y="63624"/>
                  <a:pt x="52023" y="63624"/>
                  <a:pt x="52023" y="63624"/>
                </a:cubicBezTo>
                <a:cubicBezTo>
                  <a:pt x="44920" y="70690"/>
                  <a:pt x="44920" y="80117"/>
                  <a:pt x="52023" y="87197"/>
                </a:cubicBezTo>
                <a:cubicBezTo>
                  <a:pt x="56745" y="98969"/>
                  <a:pt x="56745" y="98969"/>
                  <a:pt x="56745" y="98969"/>
                </a:cubicBezTo>
                <a:cubicBezTo>
                  <a:pt x="54377" y="106050"/>
                  <a:pt x="49656" y="113116"/>
                  <a:pt x="47288" y="122542"/>
                </a:cubicBezTo>
                <a:cubicBezTo>
                  <a:pt x="35462" y="127248"/>
                  <a:pt x="35462" y="127248"/>
                  <a:pt x="35462" y="127248"/>
                </a:cubicBezTo>
                <a:cubicBezTo>
                  <a:pt x="26005" y="127248"/>
                  <a:pt x="18915" y="134328"/>
                  <a:pt x="18915" y="143755"/>
                </a:cubicBezTo>
                <a:cubicBezTo>
                  <a:pt x="18915" y="160247"/>
                  <a:pt x="18915" y="160247"/>
                  <a:pt x="18915" y="160247"/>
                </a:cubicBezTo>
                <a:cubicBezTo>
                  <a:pt x="18915" y="167314"/>
                  <a:pt x="26005" y="176740"/>
                  <a:pt x="35462" y="176740"/>
                </a:cubicBezTo>
                <a:cubicBezTo>
                  <a:pt x="47288" y="179100"/>
                  <a:pt x="47288" y="179100"/>
                  <a:pt x="47288" y="179100"/>
                </a:cubicBezTo>
                <a:cubicBezTo>
                  <a:pt x="49656" y="188526"/>
                  <a:pt x="54377" y="195592"/>
                  <a:pt x="56745" y="202659"/>
                </a:cubicBezTo>
                <a:cubicBezTo>
                  <a:pt x="52023" y="214445"/>
                  <a:pt x="52023" y="214445"/>
                  <a:pt x="52023" y="214445"/>
                </a:cubicBezTo>
                <a:cubicBezTo>
                  <a:pt x="44920" y="221511"/>
                  <a:pt x="44920" y="233298"/>
                  <a:pt x="52023" y="238018"/>
                </a:cubicBezTo>
                <a:cubicBezTo>
                  <a:pt x="63835" y="249790"/>
                  <a:pt x="63835" y="249790"/>
                  <a:pt x="63835" y="249790"/>
                </a:cubicBezTo>
                <a:cubicBezTo>
                  <a:pt x="66203" y="254510"/>
                  <a:pt x="70924" y="254510"/>
                  <a:pt x="75660" y="254510"/>
                </a:cubicBezTo>
                <a:cubicBezTo>
                  <a:pt x="80396" y="254510"/>
                  <a:pt x="82750" y="254510"/>
                  <a:pt x="87486" y="249790"/>
                </a:cubicBezTo>
                <a:cubicBezTo>
                  <a:pt x="99311" y="245084"/>
                  <a:pt x="99311" y="245084"/>
                  <a:pt x="99311" y="245084"/>
                </a:cubicBezTo>
                <a:cubicBezTo>
                  <a:pt x="106401" y="249790"/>
                  <a:pt x="113490" y="252150"/>
                  <a:pt x="122948" y="254510"/>
                </a:cubicBezTo>
                <a:cubicBezTo>
                  <a:pt x="125316" y="266297"/>
                  <a:pt x="125316" y="266297"/>
                  <a:pt x="125316" y="266297"/>
                </a:cubicBezTo>
                <a:cubicBezTo>
                  <a:pt x="125316" y="275723"/>
                  <a:pt x="134773" y="282789"/>
                  <a:pt x="144231" y="282789"/>
                </a:cubicBezTo>
                <a:cubicBezTo>
                  <a:pt x="158410" y="282789"/>
                  <a:pt x="158410" y="282789"/>
                  <a:pt x="158410" y="282789"/>
                </a:cubicBezTo>
                <a:cubicBezTo>
                  <a:pt x="167868" y="282789"/>
                  <a:pt x="177325" y="275723"/>
                  <a:pt x="177325" y="266297"/>
                </a:cubicBezTo>
                <a:cubicBezTo>
                  <a:pt x="179693" y="254510"/>
                  <a:pt x="179693" y="254510"/>
                  <a:pt x="179693" y="254510"/>
                </a:cubicBezTo>
                <a:cubicBezTo>
                  <a:pt x="189151" y="252150"/>
                  <a:pt x="196240" y="249790"/>
                  <a:pt x="203344" y="245084"/>
                </a:cubicBezTo>
                <a:cubicBezTo>
                  <a:pt x="215155" y="249790"/>
                  <a:pt x="215155" y="249790"/>
                  <a:pt x="215155" y="249790"/>
                </a:cubicBezTo>
                <a:cubicBezTo>
                  <a:pt x="219891" y="254510"/>
                  <a:pt x="222245" y="254510"/>
                  <a:pt x="226981" y="254510"/>
                </a:cubicBezTo>
                <a:cubicBezTo>
                  <a:pt x="231717" y="254510"/>
                  <a:pt x="236438" y="254510"/>
                  <a:pt x="238806" y="249790"/>
                </a:cubicBezTo>
                <a:cubicBezTo>
                  <a:pt x="250632" y="238018"/>
                  <a:pt x="250632" y="238018"/>
                  <a:pt x="250632" y="238018"/>
                </a:cubicBezTo>
                <a:cubicBezTo>
                  <a:pt x="257721" y="233298"/>
                  <a:pt x="257721" y="221511"/>
                  <a:pt x="250632" y="214445"/>
                </a:cubicBezTo>
                <a:cubicBezTo>
                  <a:pt x="245896" y="202659"/>
                  <a:pt x="245896" y="202659"/>
                  <a:pt x="245896" y="202659"/>
                </a:cubicBezTo>
                <a:cubicBezTo>
                  <a:pt x="248264" y="195592"/>
                  <a:pt x="252985" y="188526"/>
                  <a:pt x="255353" y="179100"/>
                </a:cubicBezTo>
                <a:cubicBezTo>
                  <a:pt x="267179" y="176740"/>
                  <a:pt x="267179" y="176740"/>
                  <a:pt x="267179" y="176740"/>
                </a:cubicBezTo>
                <a:cubicBezTo>
                  <a:pt x="276636" y="176740"/>
                  <a:pt x="283726" y="167314"/>
                  <a:pt x="283726" y="160247"/>
                </a:cubicBezTo>
                <a:cubicBezTo>
                  <a:pt x="283726" y="143755"/>
                  <a:pt x="283726" y="143755"/>
                  <a:pt x="283726" y="143755"/>
                </a:cubicBezTo>
                <a:close/>
                <a:moveTo>
                  <a:pt x="151321" y="197953"/>
                </a:moveTo>
                <a:cubicBezTo>
                  <a:pt x="125316" y="197953"/>
                  <a:pt x="104033" y="176740"/>
                  <a:pt x="104033" y="150821"/>
                </a:cubicBezTo>
                <a:cubicBezTo>
                  <a:pt x="104033" y="124902"/>
                  <a:pt x="125316" y="103689"/>
                  <a:pt x="151321" y="103689"/>
                </a:cubicBezTo>
                <a:cubicBezTo>
                  <a:pt x="177325" y="103689"/>
                  <a:pt x="198608" y="124902"/>
                  <a:pt x="198608" y="150821"/>
                </a:cubicBezTo>
                <a:cubicBezTo>
                  <a:pt x="198608" y="176740"/>
                  <a:pt x="177325" y="197953"/>
                  <a:pt x="151321" y="197953"/>
                </a:cubicBezTo>
                <a:close/>
                <a:moveTo>
                  <a:pt x="151321" y="122542"/>
                </a:moveTo>
                <a:cubicBezTo>
                  <a:pt x="134773" y="122542"/>
                  <a:pt x="122948" y="134328"/>
                  <a:pt x="122948" y="150821"/>
                </a:cubicBezTo>
                <a:cubicBezTo>
                  <a:pt x="122948" y="167314"/>
                  <a:pt x="134773" y="179100"/>
                  <a:pt x="151321" y="179100"/>
                </a:cubicBezTo>
                <a:cubicBezTo>
                  <a:pt x="167868" y="179100"/>
                  <a:pt x="179693" y="167314"/>
                  <a:pt x="179693" y="150821"/>
                </a:cubicBezTo>
                <a:cubicBezTo>
                  <a:pt x="179693" y="134328"/>
                  <a:pt x="167868" y="122542"/>
                  <a:pt x="151321" y="1225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</a:defRPr>
            </a:pP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369" y="2882868"/>
            <a:ext cx="3347742" cy="1435810"/>
          </a:xfrm>
          <a:prstGeom prst="rect">
            <a:avLst/>
          </a:prstGeom>
        </p:spPr>
      </p:pic>
      <p:sp>
        <p:nvSpPr>
          <p:cNvPr id="36" name="稻壳儿春秋广告/盗版必究        原创来源：http://chn.docer.com/works?userid=199329941#!/work_time"/>
          <p:cNvSpPr/>
          <p:nvPr/>
        </p:nvSpPr>
        <p:spPr>
          <a:xfrm flipH="1">
            <a:off x="4854470" y="1284208"/>
            <a:ext cx="586389" cy="586389"/>
          </a:xfrm>
          <a:prstGeom prst="ellipse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5534130" y="1408810"/>
            <a:ext cx="1397000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/>
            <a:r>
              <a:rPr lang="zh-CN" altLang="zh-CN" sz="16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二、命名冲突</a:t>
            </a:r>
            <a:endParaRPr lang="zh-CN" altLang="zh-CN" sz="16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/>
          <p:nvPr/>
        </p:nvSpPr>
        <p:spPr>
          <a:xfrm>
            <a:off x="4996343" y="1426581"/>
            <a:ext cx="302641" cy="301642"/>
          </a:xfrm>
          <a:custGeom>
            <a:avLst/>
            <a:gdLst/>
            <a:ahLst/>
            <a:cxnLst/>
            <a:rect l="0" t="0" r="r" b="b"/>
            <a:pathLst>
              <a:path w="302641" h="301642">
                <a:moveTo>
                  <a:pt x="271901" y="193246"/>
                </a:moveTo>
                <a:cubicBezTo>
                  <a:pt x="269547" y="193246"/>
                  <a:pt x="269547" y="193246"/>
                  <a:pt x="269547" y="193246"/>
                </a:cubicBezTo>
                <a:cubicBezTo>
                  <a:pt x="269547" y="197953"/>
                  <a:pt x="267179" y="200313"/>
                  <a:pt x="264811" y="205019"/>
                </a:cubicBezTo>
                <a:cubicBezTo>
                  <a:pt x="267179" y="207379"/>
                  <a:pt x="267179" y="207379"/>
                  <a:pt x="267179" y="207379"/>
                </a:cubicBezTo>
                <a:cubicBezTo>
                  <a:pt x="271901" y="212099"/>
                  <a:pt x="274268" y="219165"/>
                  <a:pt x="274268" y="228592"/>
                </a:cubicBezTo>
                <a:cubicBezTo>
                  <a:pt x="274268" y="238018"/>
                  <a:pt x="269547" y="245084"/>
                  <a:pt x="264811" y="252150"/>
                </a:cubicBezTo>
                <a:cubicBezTo>
                  <a:pt x="252985" y="263937"/>
                  <a:pt x="252985" y="263937"/>
                  <a:pt x="252985" y="263937"/>
                </a:cubicBezTo>
                <a:cubicBezTo>
                  <a:pt x="245896" y="271003"/>
                  <a:pt x="236438" y="273363"/>
                  <a:pt x="229349" y="273363"/>
                </a:cubicBezTo>
                <a:cubicBezTo>
                  <a:pt x="219891" y="273363"/>
                  <a:pt x="212801" y="271003"/>
                  <a:pt x="208066" y="266297"/>
                </a:cubicBezTo>
                <a:cubicBezTo>
                  <a:pt x="205698" y="263937"/>
                  <a:pt x="205698" y="263937"/>
                  <a:pt x="205698" y="263937"/>
                </a:cubicBezTo>
                <a:cubicBezTo>
                  <a:pt x="200976" y="266297"/>
                  <a:pt x="198608" y="268643"/>
                  <a:pt x="193886" y="268643"/>
                </a:cubicBezTo>
                <a:cubicBezTo>
                  <a:pt x="193886" y="271003"/>
                  <a:pt x="193886" y="271003"/>
                  <a:pt x="193886" y="271003"/>
                </a:cubicBezTo>
                <a:cubicBezTo>
                  <a:pt x="191519" y="287510"/>
                  <a:pt x="177325" y="301642"/>
                  <a:pt x="160778" y="301642"/>
                </a:cubicBezTo>
                <a:cubicBezTo>
                  <a:pt x="141863" y="301642"/>
                  <a:pt x="141863" y="301642"/>
                  <a:pt x="141863" y="301642"/>
                </a:cubicBezTo>
                <a:cubicBezTo>
                  <a:pt x="125316" y="301642"/>
                  <a:pt x="111122" y="287510"/>
                  <a:pt x="108755" y="271003"/>
                </a:cubicBezTo>
                <a:cubicBezTo>
                  <a:pt x="108755" y="268643"/>
                  <a:pt x="108755" y="268643"/>
                  <a:pt x="108755" y="268643"/>
                </a:cubicBezTo>
                <a:cubicBezTo>
                  <a:pt x="104033" y="268643"/>
                  <a:pt x="101665" y="266297"/>
                  <a:pt x="96943" y="263937"/>
                </a:cubicBezTo>
                <a:cubicBezTo>
                  <a:pt x="94575" y="266297"/>
                  <a:pt x="94575" y="266297"/>
                  <a:pt x="94575" y="266297"/>
                </a:cubicBezTo>
                <a:cubicBezTo>
                  <a:pt x="89840" y="271003"/>
                  <a:pt x="82750" y="273363"/>
                  <a:pt x="73292" y="273363"/>
                </a:cubicBezTo>
                <a:cubicBezTo>
                  <a:pt x="66203" y="273363"/>
                  <a:pt x="56745" y="271003"/>
                  <a:pt x="49656" y="263937"/>
                </a:cubicBezTo>
                <a:cubicBezTo>
                  <a:pt x="37830" y="252150"/>
                  <a:pt x="37830" y="252150"/>
                  <a:pt x="37830" y="252150"/>
                </a:cubicBezTo>
                <a:cubicBezTo>
                  <a:pt x="33108" y="245084"/>
                  <a:pt x="28373" y="238018"/>
                  <a:pt x="28373" y="228592"/>
                </a:cubicBezTo>
                <a:cubicBezTo>
                  <a:pt x="28373" y="219165"/>
                  <a:pt x="30740" y="212099"/>
                  <a:pt x="35462" y="207379"/>
                </a:cubicBezTo>
                <a:cubicBezTo>
                  <a:pt x="37830" y="205019"/>
                  <a:pt x="37830" y="205019"/>
                  <a:pt x="37830" y="205019"/>
                </a:cubicBezTo>
                <a:cubicBezTo>
                  <a:pt x="35462" y="200313"/>
                  <a:pt x="33108" y="197953"/>
                  <a:pt x="33108" y="193246"/>
                </a:cubicBezTo>
                <a:cubicBezTo>
                  <a:pt x="30740" y="193246"/>
                  <a:pt x="30740" y="193246"/>
                  <a:pt x="30740" y="193246"/>
                </a:cubicBezTo>
                <a:cubicBezTo>
                  <a:pt x="14179" y="190886"/>
                  <a:pt x="0" y="176740"/>
                  <a:pt x="0" y="160247"/>
                </a:cubicBezTo>
                <a:cubicBezTo>
                  <a:pt x="0" y="143755"/>
                  <a:pt x="0" y="143755"/>
                  <a:pt x="0" y="143755"/>
                </a:cubicBezTo>
                <a:cubicBezTo>
                  <a:pt x="0" y="124902"/>
                  <a:pt x="14179" y="110756"/>
                  <a:pt x="30740" y="108396"/>
                </a:cubicBezTo>
                <a:cubicBezTo>
                  <a:pt x="33108" y="108396"/>
                  <a:pt x="33108" y="108396"/>
                  <a:pt x="33108" y="108396"/>
                </a:cubicBezTo>
                <a:cubicBezTo>
                  <a:pt x="33108" y="103689"/>
                  <a:pt x="35462" y="101329"/>
                  <a:pt x="37830" y="96623"/>
                </a:cubicBezTo>
                <a:cubicBezTo>
                  <a:pt x="35462" y="94263"/>
                  <a:pt x="35462" y="94263"/>
                  <a:pt x="35462" y="94263"/>
                </a:cubicBezTo>
                <a:cubicBezTo>
                  <a:pt x="30740" y="89543"/>
                  <a:pt x="28373" y="82477"/>
                  <a:pt x="28373" y="73050"/>
                </a:cubicBezTo>
                <a:cubicBezTo>
                  <a:pt x="28373" y="65984"/>
                  <a:pt x="33108" y="56558"/>
                  <a:pt x="37830" y="49492"/>
                </a:cubicBezTo>
                <a:cubicBezTo>
                  <a:pt x="49656" y="37705"/>
                  <a:pt x="49656" y="37705"/>
                  <a:pt x="49656" y="37705"/>
                </a:cubicBezTo>
                <a:cubicBezTo>
                  <a:pt x="56745" y="32985"/>
                  <a:pt x="66203" y="28279"/>
                  <a:pt x="73292" y="28279"/>
                </a:cubicBezTo>
                <a:cubicBezTo>
                  <a:pt x="82750" y="28279"/>
                  <a:pt x="89840" y="30639"/>
                  <a:pt x="94575" y="35345"/>
                </a:cubicBezTo>
                <a:cubicBezTo>
                  <a:pt x="96943" y="37705"/>
                  <a:pt x="96943" y="37705"/>
                  <a:pt x="96943" y="37705"/>
                </a:cubicBezTo>
                <a:cubicBezTo>
                  <a:pt x="101665" y="35345"/>
                  <a:pt x="104033" y="35345"/>
                  <a:pt x="108755" y="32985"/>
                </a:cubicBezTo>
                <a:cubicBezTo>
                  <a:pt x="108755" y="30639"/>
                  <a:pt x="108755" y="30639"/>
                  <a:pt x="108755" y="30639"/>
                </a:cubicBezTo>
                <a:cubicBezTo>
                  <a:pt x="111122" y="14132"/>
                  <a:pt x="125316" y="0"/>
                  <a:pt x="141863" y="0"/>
                </a:cubicBezTo>
                <a:cubicBezTo>
                  <a:pt x="160778" y="0"/>
                  <a:pt x="160778" y="0"/>
                  <a:pt x="160778" y="0"/>
                </a:cubicBezTo>
                <a:cubicBezTo>
                  <a:pt x="177325" y="0"/>
                  <a:pt x="191519" y="14132"/>
                  <a:pt x="193886" y="30639"/>
                </a:cubicBezTo>
                <a:cubicBezTo>
                  <a:pt x="193886" y="32985"/>
                  <a:pt x="193886" y="32985"/>
                  <a:pt x="193886" y="32985"/>
                </a:cubicBezTo>
                <a:cubicBezTo>
                  <a:pt x="198608" y="35345"/>
                  <a:pt x="200976" y="35345"/>
                  <a:pt x="205698" y="37705"/>
                </a:cubicBezTo>
                <a:cubicBezTo>
                  <a:pt x="208066" y="35345"/>
                  <a:pt x="208066" y="35345"/>
                  <a:pt x="208066" y="35345"/>
                </a:cubicBezTo>
                <a:cubicBezTo>
                  <a:pt x="212801" y="30639"/>
                  <a:pt x="219891" y="28279"/>
                  <a:pt x="229349" y="28279"/>
                </a:cubicBezTo>
                <a:cubicBezTo>
                  <a:pt x="236438" y="28279"/>
                  <a:pt x="245896" y="32985"/>
                  <a:pt x="252985" y="37705"/>
                </a:cubicBezTo>
                <a:cubicBezTo>
                  <a:pt x="264811" y="49492"/>
                  <a:pt x="264811" y="49492"/>
                  <a:pt x="264811" y="49492"/>
                </a:cubicBezTo>
                <a:cubicBezTo>
                  <a:pt x="269547" y="56558"/>
                  <a:pt x="274268" y="65984"/>
                  <a:pt x="274268" y="73050"/>
                </a:cubicBezTo>
                <a:cubicBezTo>
                  <a:pt x="274268" y="82477"/>
                  <a:pt x="271901" y="89543"/>
                  <a:pt x="267179" y="96623"/>
                </a:cubicBezTo>
                <a:cubicBezTo>
                  <a:pt x="264811" y="96623"/>
                  <a:pt x="264811" y="96623"/>
                  <a:pt x="264811" y="96623"/>
                </a:cubicBezTo>
                <a:cubicBezTo>
                  <a:pt x="267179" y="101329"/>
                  <a:pt x="269547" y="106050"/>
                  <a:pt x="269547" y="108396"/>
                </a:cubicBezTo>
                <a:cubicBezTo>
                  <a:pt x="271901" y="108396"/>
                  <a:pt x="271901" y="108396"/>
                  <a:pt x="271901" y="108396"/>
                </a:cubicBezTo>
                <a:cubicBezTo>
                  <a:pt x="288462" y="110756"/>
                  <a:pt x="302641" y="124902"/>
                  <a:pt x="302641" y="143755"/>
                </a:cubicBezTo>
                <a:cubicBezTo>
                  <a:pt x="302641" y="160247"/>
                  <a:pt x="302641" y="160247"/>
                  <a:pt x="302641" y="160247"/>
                </a:cubicBezTo>
                <a:cubicBezTo>
                  <a:pt x="302641" y="176740"/>
                  <a:pt x="288462" y="190886"/>
                  <a:pt x="271901" y="193246"/>
                </a:cubicBezTo>
                <a:close/>
                <a:moveTo>
                  <a:pt x="283726" y="143755"/>
                </a:moveTo>
                <a:cubicBezTo>
                  <a:pt x="283726" y="134328"/>
                  <a:pt x="276636" y="127248"/>
                  <a:pt x="267179" y="127248"/>
                </a:cubicBezTo>
                <a:cubicBezTo>
                  <a:pt x="255353" y="122542"/>
                  <a:pt x="255353" y="122542"/>
                  <a:pt x="255353" y="122542"/>
                </a:cubicBezTo>
                <a:cubicBezTo>
                  <a:pt x="252985" y="113116"/>
                  <a:pt x="248264" y="106050"/>
                  <a:pt x="245896" y="98969"/>
                </a:cubicBezTo>
                <a:cubicBezTo>
                  <a:pt x="250632" y="87197"/>
                  <a:pt x="250632" y="87197"/>
                  <a:pt x="250632" y="87197"/>
                </a:cubicBezTo>
                <a:cubicBezTo>
                  <a:pt x="257721" y="80117"/>
                  <a:pt x="257721" y="70690"/>
                  <a:pt x="250632" y="63624"/>
                </a:cubicBezTo>
                <a:cubicBezTo>
                  <a:pt x="238806" y="51838"/>
                  <a:pt x="238806" y="51838"/>
                  <a:pt x="238806" y="51838"/>
                </a:cubicBezTo>
                <a:cubicBezTo>
                  <a:pt x="236438" y="49492"/>
                  <a:pt x="234070" y="44771"/>
                  <a:pt x="229349" y="44771"/>
                </a:cubicBezTo>
                <a:cubicBezTo>
                  <a:pt x="224613" y="44771"/>
                  <a:pt x="219891" y="49492"/>
                  <a:pt x="215155" y="51838"/>
                </a:cubicBezTo>
                <a:cubicBezTo>
                  <a:pt x="203344" y="58918"/>
                  <a:pt x="203344" y="58918"/>
                  <a:pt x="203344" y="58918"/>
                </a:cubicBezTo>
                <a:cubicBezTo>
                  <a:pt x="196240" y="54198"/>
                  <a:pt x="189151" y="49492"/>
                  <a:pt x="179693" y="47132"/>
                </a:cubicBezTo>
                <a:cubicBezTo>
                  <a:pt x="177325" y="35345"/>
                  <a:pt x="177325" y="35345"/>
                  <a:pt x="177325" y="35345"/>
                </a:cubicBezTo>
                <a:cubicBezTo>
                  <a:pt x="177325" y="25919"/>
                  <a:pt x="167868" y="18853"/>
                  <a:pt x="158410" y="18853"/>
                </a:cubicBezTo>
                <a:cubicBezTo>
                  <a:pt x="144231" y="18853"/>
                  <a:pt x="144231" y="18853"/>
                  <a:pt x="144231" y="18853"/>
                </a:cubicBezTo>
                <a:cubicBezTo>
                  <a:pt x="134773" y="18853"/>
                  <a:pt x="125316" y="25919"/>
                  <a:pt x="125316" y="35345"/>
                </a:cubicBezTo>
                <a:cubicBezTo>
                  <a:pt x="122948" y="47132"/>
                  <a:pt x="122948" y="47132"/>
                  <a:pt x="122948" y="47132"/>
                </a:cubicBezTo>
                <a:cubicBezTo>
                  <a:pt x="113490" y="49492"/>
                  <a:pt x="106401" y="51838"/>
                  <a:pt x="96943" y="56558"/>
                </a:cubicBezTo>
                <a:cubicBezTo>
                  <a:pt x="85118" y="49492"/>
                  <a:pt x="85118" y="49492"/>
                  <a:pt x="85118" y="49492"/>
                </a:cubicBezTo>
                <a:cubicBezTo>
                  <a:pt x="82750" y="47132"/>
                  <a:pt x="80396" y="47132"/>
                  <a:pt x="75660" y="47132"/>
                </a:cubicBezTo>
                <a:cubicBezTo>
                  <a:pt x="70924" y="47132"/>
                  <a:pt x="66203" y="49492"/>
                  <a:pt x="63835" y="51838"/>
                </a:cubicBezTo>
                <a:cubicBezTo>
                  <a:pt x="52023" y="63624"/>
                  <a:pt x="52023" y="63624"/>
                  <a:pt x="52023" y="63624"/>
                </a:cubicBezTo>
                <a:cubicBezTo>
                  <a:pt x="44920" y="70690"/>
                  <a:pt x="44920" y="80117"/>
                  <a:pt x="52023" y="87197"/>
                </a:cubicBezTo>
                <a:cubicBezTo>
                  <a:pt x="56745" y="98969"/>
                  <a:pt x="56745" y="98969"/>
                  <a:pt x="56745" y="98969"/>
                </a:cubicBezTo>
                <a:cubicBezTo>
                  <a:pt x="54377" y="106050"/>
                  <a:pt x="49656" y="113116"/>
                  <a:pt x="47288" y="122542"/>
                </a:cubicBezTo>
                <a:cubicBezTo>
                  <a:pt x="35462" y="127248"/>
                  <a:pt x="35462" y="127248"/>
                  <a:pt x="35462" y="127248"/>
                </a:cubicBezTo>
                <a:cubicBezTo>
                  <a:pt x="26005" y="127248"/>
                  <a:pt x="18915" y="134328"/>
                  <a:pt x="18915" y="143755"/>
                </a:cubicBezTo>
                <a:cubicBezTo>
                  <a:pt x="18915" y="160247"/>
                  <a:pt x="18915" y="160247"/>
                  <a:pt x="18915" y="160247"/>
                </a:cubicBezTo>
                <a:cubicBezTo>
                  <a:pt x="18915" y="167314"/>
                  <a:pt x="26005" y="176740"/>
                  <a:pt x="35462" y="176740"/>
                </a:cubicBezTo>
                <a:cubicBezTo>
                  <a:pt x="47288" y="179100"/>
                  <a:pt x="47288" y="179100"/>
                  <a:pt x="47288" y="179100"/>
                </a:cubicBezTo>
                <a:cubicBezTo>
                  <a:pt x="49656" y="188526"/>
                  <a:pt x="54377" y="195592"/>
                  <a:pt x="56745" y="202659"/>
                </a:cubicBezTo>
                <a:cubicBezTo>
                  <a:pt x="52023" y="214445"/>
                  <a:pt x="52023" y="214445"/>
                  <a:pt x="52023" y="214445"/>
                </a:cubicBezTo>
                <a:cubicBezTo>
                  <a:pt x="44920" y="221511"/>
                  <a:pt x="44920" y="233298"/>
                  <a:pt x="52023" y="238018"/>
                </a:cubicBezTo>
                <a:cubicBezTo>
                  <a:pt x="63835" y="249790"/>
                  <a:pt x="63835" y="249790"/>
                  <a:pt x="63835" y="249790"/>
                </a:cubicBezTo>
                <a:cubicBezTo>
                  <a:pt x="66203" y="254510"/>
                  <a:pt x="70924" y="254510"/>
                  <a:pt x="75660" y="254510"/>
                </a:cubicBezTo>
                <a:cubicBezTo>
                  <a:pt x="80396" y="254510"/>
                  <a:pt x="82750" y="254510"/>
                  <a:pt x="87486" y="249790"/>
                </a:cubicBezTo>
                <a:cubicBezTo>
                  <a:pt x="99311" y="245084"/>
                  <a:pt x="99311" y="245084"/>
                  <a:pt x="99311" y="245084"/>
                </a:cubicBezTo>
                <a:cubicBezTo>
                  <a:pt x="106401" y="249790"/>
                  <a:pt x="113490" y="252150"/>
                  <a:pt x="122948" y="254510"/>
                </a:cubicBezTo>
                <a:cubicBezTo>
                  <a:pt x="125316" y="266297"/>
                  <a:pt x="125316" y="266297"/>
                  <a:pt x="125316" y="266297"/>
                </a:cubicBezTo>
                <a:cubicBezTo>
                  <a:pt x="125316" y="275723"/>
                  <a:pt x="134773" y="282789"/>
                  <a:pt x="144231" y="282789"/>
                </a:cubicBezTo>
                <a:cubicBezTo>
                  <a:pt x="158410" y="282789"/>
                  <a:pt x="158410" y="282789"/>
                  <a:pt x="158410" y="282789"/>
                </a:cubicBezTo>
                <a:cubicBezTo>
                  <a:pt x="167868" y="282789"/>
                  <a:pt x="177325" y="275723"/>
                  <a:pt x="177325" y="266297"/>
                </a:cubicBezTo>
                <a:cubicBezTo>
                  <a:pt x="179693" y="254510"/>
                  <a:pt x="179693" y="254510"/>
                  <a:pt x="179693" y="254510"/>
                </a:cubicBezTo>
                <a:cubicBezTo>
                  <a:pt x="189151" y="252150"/>
                  <a:pt x="196240" y="249790"/>
                  <a:pt x="203344" y="245084"/>
                </a:cubicBezTo>
                <a:cubicBezTo>
                  <a:pt x="215155" y="249790"/>
                  <a:pt x="215155" y="249790"/>
                  <a:pt x="215155" y="249790"/>
                </a:cubicBezTo>
                <a:cubicBezTo>
                  <a:pt x="219891" y="254510"/>
                  <a:pt x="222245" y="254510"/>
                  <a:pt x="226981" y="254510"/>
                </a:cubicBezTo>
                <a:cubicBezTo>
                  <a:pt x="231717" y="254510"/>
                  <a:pt x="236438" y="254510"/>
                  <a:pt x="238806" y="249790"/>
                </a:cubicBezTo>
                <a:cubicBezTo>
                  <a:pt x="250632" y="238018"/>
                  <a:pt x="250632" y="238018"/>
                  <a:pt x="250632" y="238018"/>
                </a:cubicBezTo>
                <a:cubicBezTo>
                  <a:pt x="257721" y="233298"/>
                  <a:pt x="257721" y="221511"/>
                  <a:pt x="250632" y="214445"/>
                </a:cubicBezTo>
                <a:cubicBezTo>
                  <a:pt x="245896" y="202659"/>
                  <a:pt x="245896" y="202659"/>
                  <a:pt x="245896" y="202659"/>
                </a:cubicBezTo>
                <a:cubicBezTo>
                  <a:pt x="248264" y="195592"/>
                  <a:pt x="252985" y="188526"/>
                  <a:pt x="255353" y="179100"/>
                </a:cubicBezTo>
                <a:cubicBezTo>
                  <a:pt x="267179" y="176740"/>
                  <a:pt x="267179" y="176740"/>
                  <a:pt x="267179" y="176740"/>
                </a:cubicBezTo>
                <a:cubicBezTo>
                  <a:pt x="276636" y="176740"/>
                  <a:pt x="283726" y="167314"/>
                  <a:pt x="283726" y="160247"/>
                </a:cubicBezTo>
                <a:cubicBezTo>
                  <a:pt x="283726" y="143755"/>
                  <a:pt x="283726" y="143755"/>
                  <a:pt x="283726" y="143755"/>
                </a:cubicBezTo>
                <a:close/>
                <a:moveTo>
                  <a:pt x="151321" y="197953"/>
                </a:moveTo>
                <a:cubicBezTo>
                  <a:pt x="125316" y="197953"/>
                  <a:pt x="104033" y="176740"/>
                  <a:pt x="104033" y="150821"/>
                </a:cubicBezTo>
                <a:cubicBezTo>
                  <a:pt x="104033" y="124902"/>
                  <a:pt x="125316" y="103689"/>
                  <a:pt x="151321" y="103689"/>
                </a:cubicBezTo>
                <a:cubicBezTo>
                  <a:pt x="177325" y="103689"/>
                  <a:pt x="198608" y="124902"/>
                  <a:pt x="198608" y="150821"/>
                </a:cubicBezTo>
                <a:cubicBezTo>
                  <a:pt x="198608" y="176740"/>
                  <a:pt x="177325" y="197953"/>
                  <a:pt x="151321" y="197953"/>
                </a:cubicBezTo>
                <a:close/>
                <a:moveTo>
                  <a:pt x="151321" y="122542"/>
                </a:moveTo>
                <a:cubicBezTo>
                  <a:pt x="134773" y="122542"/>
                  <a:pt x="122948" y="134328"/>
                  <a:pt x="122948" y="150821"/>
                </a:cubicBezTo>
                <a:cubicBezTo>
                  <a:pt x="122948" y="167314"/>
                  <a:pt x="134773" y="179100"/>
                  <a:pt x="151321" y="179100"/>
                </a:cubicBezTo>
                <a:cubicBezTo>
                  <a:pt x="167868" y="179100"/>
                  <a:pt x="179693" y="167314"/>
                  <a:pt x="179693" y="150821"/>
                </a:cubicBezTo>
                <a:cubicBezTo>
                  <a:pt x="179693" y="134328"/>
                  <a:pt x="167868" y="122542"/>
                  <a:pt x="151321" y="1225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</a:defRPr>
            </a:pP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24" y="2149883"/>
            <a:ext cx="2729674" cy="3079360"/>
          </a:xfrm>
          <a:prstGeom prst="rect">
            <a:avLst/>
          </a:prstGeom>
        </p:spPr>
      </p:pic>
      <p:sp>
        <p:nvSpPr>
          <p:cNvPr id="40" name="稻壳儿春秋广告/盗版必究        原创来源：http://chn.docer.com/works?userid=199329941#!/work_time"/>
          <p:cNvSpPr/>
          <p:nvPr/>
        </p:nvSpPr>
        <p:spPr>
          <a:xfrm flipH="1">
            <a:off x="8965580" y="1284208"/>
            <a:ext cx="586389" cy="586389"/>
          </a:xfrm>
          <a:prstGeom prst="ellipse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稻壳儿春秋广告/盗版必究        原创来源：http://chn.docer.com/works?userid=199329941#!/work_time"/>
          <p:cNvSpPr txBox="1"/>
          <p:nvPr/>
        </p:nvSpPr>
        <p:spPr>
          <a:xfrm>
            <a:off x="9645241" y="1408810"/>
            <a:ext cx="1397000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/>
            <a:r>
              <a:rPr lang="zh-CN" altLang="zh-CN" sz="16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三、依赖关系</a:t>
            </a:r>
            <a:endParaRPr lang="zh-CN" altLang="zh-CN" sz="16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稻壳儿春秋广告/盗版必究        原创来源：http://chn.docer.com/works?userid=199329941#!/work_time"/>
          <p:cNvSpPr/>
          <p:nvPr/>
        </p:nvSpPr>
        <p:spPr>
          <a:xfrm>
            <a:off x="9107454" y="1426581"/>
            <a:ext cx="302641" cy="301642"/>
          </a:xfrm>
          <a:custGeom>
            <a:avLst/>
            <a:gdLst/>
            <a:ahLst/>
            <a:cxnLst/>
            <a:rect l="0" t="0" r="r" b="b"/>
            <a:pathLst>
              <a:path w="302641" h="301642">
                <a:moveTo>
                  <a:pt x="271901" y="193246"/>
                </a:moveTo>
                <a:cubicBezTo>
                  <a:pt x="269547" y="193246"/>
                  <a:pt x="269547" y="193246"/>
                  <a:pt x="269547" y="193246"/>
                </a:cubicBezTo>
                <a:cubicBezTo>
                  <a:pt x="269547" y="197953"/>
                  <a:pt x="267179" y="200313"/>
                  <a:pt x="264811" y="205019"/>
                </a:cubicBezTo>
                <a:cubicBezTo>
                  <a:pt x="267179" y="207379"/>
                  <a:pt x="267179" y="207379"/>
                  <a:pt x="267179" y="207379"/>
                </a:cubicBezTo>
                <a:cubicBezTo>
                  <a:pt x="271901" y="212099"/>
                  <a:pt x="274268" y="219165"/>
                  <a:pt x="274268" y="228592"/>
                </a:cubicBezTo>
                <a:cubicBezTo>
                  <a:pt x="274268" y="238018"/>
                  <a:pt x="269547" y="245084"/>
                  <a:pt x="264811" y="252150"/>
                </a:cubicBezTo>
                <a:cubicBezTo>
                  <a:pt x="252985" y="263937"/>
                  <a:pt x="252985" y="263937"/>
                  <a:pt x="252985" y="263937"/>
                </a:cubicBezTo>
                <a:cubicBezTo>
                  <a:pt x="245896" y="271003"/>
                  <a:pt x="236438" y="273363"/>
                  <a:pt x="229349" y="273363"/>
                </a:cubicBezTo>
                <a:cubicBezTo>
                  <a:pt x="219891" y="273363"/>
                  <a:pt x="212801" y="271003"/>
                  <a:pt x="208066" y="266297"/>
                </a:cubicBezTo>
                <a:cubicBezTo>
                  <a:pt x="205698" y="263937"/>
                  <a:pt x="205698" y="263937"/>
                  <a:pt x="205698" y="263937"/>
                </a:cubicBezTo>
                <a:cubicBezTo>
                  <a:pt x="200976" y="266297"/>
                  <a:pt x="198608" y="268643"/>
                  <a:pt x="193886" y="268643"/>
                </a:cubicBezTo>
                <a:cubicBezTo>
                  <a:pt x="193886" y="271003"/>
                  <a:pt x="193886" y="271003"/>
                  <a:pt x="193886" y="271003"/>
                </a:cubicBezTo>
                <a:cubicBezTo>
                  <a:pt x="191519" y="287510"/>
                  <a:pt x="177325" y="301642"/>
                  <a:pt x="160778" y="301642"/>
                </a:cubicBezTo>
                <a:cubicBezTo>
                  <a:pt x="141863" y="301642"/>
                  <a:pt x="141863" y="301642"/>
                  <a:pt x="141863" y="301642"/>
                </a:cubicBezTo>
                <a:cubicBezTo>
                  <a:pt x="125316" y="301642"/>
                  <a:pt x="111122" y="287510"/>
                  <a:pt x="108755" y="271003"/>
                </a:cubicBezTo>
                <a:cubicBezTo>
                  <a:pt x="108755" y="268643"/>
                  <a:pt x="108755" y="268643"/>
                  <a:pt x="108755" y="268643"/>
                </a:cubicBezTo>
                <a:cubicBezTo>
                  <a:pt x="104033" y="268643"/>
                  <a:pt x="101665" y="266297"/>
                  <a:pt x="96943" y="263937"/>
                </a:cubicBezTo>
                <a:cubicBezTo>
                  <a:pt x="94575" y="266297"/>
                  <a:pt x="94575" y="266297"/>
                  <a:pt x="94575" y="266297"/>
                </a:cubicBezTo>
                <a:cubicBezTo>
                  <a:pt x="89840" y="271003"/>
                  <a:pt x="82750" y="273363"/>
                  <a:pt x="73292" y="273363"/>
                </a:cubicBezTo>
                <a:cubicBezTo>
                  <a:pt x="66203" y="273363"/>
                  <a:pt x="56745" y="271003"/>
                  <a:pt x="49656" y="263937"/>
                </a:cubicBezTo>
                <a:cubicBezTo>
                  <a:pt x="37830" y="252150"/>
                  <a:pt x="37830" y="252150"/>
                  <a:pt x="37830" y="252150"/>
                </a:cubicBezTo>
                <a:cubicBezTo>
                  <a:pt x="33108" y="245084"/>
                  <a:pt x="28373" y="238018"/>
                  <a:pt x="28373" y="228592"/>
                </a:cubicBezTo>
                <a:cubicBezTo>
                  <a:pt x="28373" y="219165"/>
                  <a:pt x="30740" y="212099"/>
                  <a:pt x="35462" y="207379"/>
                </a:cubicBezTo>
                <a:cubicBezTo>
                  <a:pt x="37830" y="205019"/>
                  <a:pt x="37830" y="205019"/>
                  <a:pt x="37830" y="205019"/>
                </a:cubicBezTo>
                <a:cubicBezTo>
                  <a:pt x="35462" y="200313"/>
                  <a:pt x="33108" y="197953"/>
                  <a:pt x="33108" y="193246"/>
                </a:cubicBezTo>
                <a:cubicBezTo>
                  <a:pt x="30740" y="193246"/>
                  <a:pt x="30740" y="193246"/>
                  <a:pt x="30740" y="193246"/>
                </a:cubicBezTo>
                <a:cubicBezTo>
                  <a:pt x="14179" y="190886"/>
                  <a:pt x="0" y="176740"/>
                  <a:pt x="0" y="160247"/>
                </a:cubicBezTo>
                <a:cubicBezTo>
                  <a:pt x="0" y="143755"/>
                  <a:pt x="0" y="143755"/>
                  <a:pt x="0" y="143755"/>
                </a:cubicBezTo>
                <a:cubicBezTo>
                  <a:pt x="0" y="124902"/>
                  <a:pt x="14179" y="110756"/>
                  <a:pt x="30740" y="108396"/>
                </a:cubicBezTo>
                <a:cubicBezTo>
                  <a:pt x="33108" y="108396"/>
                  <a:pt x="33108" y="108396"/>
                  <a:pt x="33108" y="108396"/>
                </a:cubicBezTo>
                <a:cubicBezTo>
                  <a:pt x="33108" y="103689"/>
                  <a:pt x="35462" y="101329"/>
                  <a:pt x="37830" y="96623"/>
                </a:cubicBezTo>
                <a:cubicBezTo>
                  <a:pt x="35462" y="94263"/>
                  <a:pt x="35462" y="94263"/>
                  <a:pt x="35462" y="94263"/>
                </a:cubicBezTo>
                <a:cubicBezTo>
                  <a:pt x="30740" y="89543"/>
                  <a:pt x="28373" y="82477"/>
                  <a:pt x="28373" y="73050"/>
                </a:cubicBezTo>
                <a:cubicBezTo>
                  <a:pt x="28373" y="65984"/>
                  <a:pt x="33108" y="56558"/>
                  <a:pt x="37830" y="49492"/>
                </a:cubicBezTo>
                <a:cubicBezTo>
                  <a:pt x="49656" y="37705"/>
                  <a:pt x="49656" y="37705"/>
                  <a:pt x="49656" y="37705"/>
                </a:cubicBezTo>
                <a:cubicBezTo>
                  <a:pt x="56745" y="32985"/>
                  <a:pt x="66203" y="28279"/>
                  <a:pt x="73292" y="28279"/>
                </a:cubicBezTo>
                <a:cubicBezTo>
                  <a:pt x="82750" y="28279"/>
                  <a:pt x="89840" y="30639"/>
                  <a:pt x="94575" y="35345"/>
                </a:cubicBezTo>
                <a:cubicBezTo>
                  <a:pt x="96943" y="37705"/>
                  <a:pt x="96943" y="37705"/>
                  <a:pt x="96943" y="37705"/>
                </a:cubicBezTo>
                <a:cubicBezTo>
                  <a:pt x="101665" y="35345"/>
                  <a:pt x="104033" y="35345"/>
                  <a:pt x="108755" y="32985"/>
                </a:cubicBezTo>
                <a:cubicBezTo>
                  <a:pt x="108755" y="30639"/>
                  <a:pt x="108755" y="30639"/>
                  <a:pt x="108755" y="30639"/>
                </a:cubicBezTo>
                <a:cubicBezTo>
                  <a:pt x="111122" y="14132"/>
                  <a:pt x="125316" y="0"/>
                  <a:pt x="141863" y="0"/>
                </a:cubicBezTo>
                <a:cubicBezTo>
                  <a:pt x="160778" y="0"/>
                  <a:pt x="160778" y="0"/>
                  <a:pt x="160778" y="0"/>
                </a:cubicBezTo>
                <a:cubicBezTo>
                  <a:pt x="177325" y="0"/>
                  <a:pt x="191519" y="14132"/>
                  <a:pt x="193886" y="30639"/>
                </a:cubicBezTo>
                <a:cubicBezTo>
                  <a:pt x="193886" y="32985"/>
                  <a:pt x="193886" y="32985"/>
                  <a:pt x="193886" y="32985"/>
                </a:cubicBezTo>
                <a:cubicBezTo>
                  <a:pt x="198608" y="35345"/>
                  <a:pt x="200976" y="35345"/>
                  <a:pt x="205698" y="37705"/>
                </a:cubicBezTo>
                <a:cubicBezTo>
                  <a:pt x="208066" y="35345"/>
                  <a:pt x="208066" y="35345"/>
                  <a:pt x="208066" y="35345"/>
                </a:cubicBezTo>
                <a:cubicBezTo>
                  <a:pt x="212801" y="30639"/>
                  <a:pt x="219891" y="28279"/>
                  <a:pt x="229349" y="28279"/>
                </a:cubicBezTo>
                <a:cubicBezTo>
                  <a:pt x="236438" y="28279"/>
                  <a:pt x="245896" y="32985"/>
                  <a:pt x="252985" y="37705"/>
                </a:cubicBezTo>
                <a:cubicBezTo>
                  <a:pt x="264811" y="49492"/>
                  <a:pt x="264811" y="49492"/>
                  <a:pt x="264811" y="49492"/>
                </a:cubicBezTo>
                <a:cubicBezTo>
                  <a:pt x="269547" y="56558"/>
                  <a:pt x="274268" y="65984"/>
                  <a:pt x="274268" y="73050"/>
                </a:cubicBezTo>
                <a:cubicBezTo>
                  <a:pt x="274268" y="82477"/>
                  <a:pt x="271901" y="89543"/>
                  <a:pt x="267179" y="96623"/>
                </a:cubicBezTo>
                <a:cubicBezTo>
                  <a:pt x="264811" y="96623"/>
                  <a:pt x="264811" y="96623"/>
                  <a:pt x="264811" y="96623"/>
                </a:cubicBezTo>
                <a:cubicBezTo>
                  <a:pt x="267179" y="101329"/>
                  <a:pt x="269547" y="106050"/>
                  <a:pt x="269547" y="108396"/>
                </a:cubicBezTo>
                <a:cubicBezTo>
                  <a:pt x="271901" y="108396"/>
                  <a:pt x="271901" y="108396"/>
                  <a:pt x="271901" y="108396"/>
                </a:cubicBezTo>
                <a:cubicBezTo>
                  <a:pt x="288462" y="110756"/>
                  <a:pt x="302641" y="124902"/>
                  <a:pt x="302641" y="143755"/>
                </a:cubicBezTo>
                <a:cubicBezTo>
                  <a:pt x="302641" y="160247"/>
                  <a:pt x="302641" y="160247"/>
                  <a:pt x="302641" y="160247"/>
                </a:cubicBezTo>
                <a:cubicBezTo>
                  <a:pt x="302641" y="176740"/>
                  <a:pt x="288462" y="190886"/>
                  <a:pt x="271901" y="193246"/>
                </a:cubicBezTo>
                <a:close/>
                <a:moveTo>
                  <a:pt x="283726" y="143755"/>
                </a:moveTo>
                <a:cubicBezTo>
                  <a:pt x="283726" y="134328"/>
                  <a:pt x="276636" y="127248"/>
                  <a:pt x="267179" y="127248"/>
                </a:cubicBezTo>
                <a:cubicBezTo>
                  <a:pt x="255353" y="122542"/>
                  <a:pt x="255353" y="122542"/>
                  <a:pt x="255353" y="122542"/>
                </a:cubicBezTo>
                <a:cubicBezTo>
                  <a:pt x="252985" y="113116"/>
                  <a:pt x="248264" y="106050"/>
                  <a:pt x="245896" y="98969"/>
                </a:cubicBezTo>
                <a:cubicBezTo>
                  <a:pt x="250632" y="87197"/>
                  <a:pt x="250632" y="87197"/>
                  <a:pt x="250632" y="87197"/>
                </a:cubicBezTo>
                <a:cubicBezTo>
                  <a:pt x="257721" y="80117"/>
                  <a:pt x="257721" y="70690"/>
                  <a:pt x="250632" y="63624"/>
                </a:cubicBezTo>
                <a:cubicBezTo>
                  <a:pt x="238806" y="51838"/>
                  <a:pt x="238806" y="51838"/>
                  <a:pt x="238806" y="51838"/>
                </a:cubicBezTo>
                <a:cubicBezTo>
                  <a:pt x="236438" y="49492"/>
                  <a:pt x="234070" y="44771"/>
                  <a:pt x="229349" y="44771"/>
                </a:cubicBezTo>
                <a:cubicBezTo>
                  <a:pt x="224613" y="44771"/>
                  <a:pt x="219891" y="49492"/>
                  <a:pt x="215155" y="51838"/>
                </a:cubicBezTo>
                <a:cubicBezTo>
                  <a:pt x="203344" y="58918"/>
                  <a:pt x="203344" y="58918"/>
                  <a:pt x="203344" y="58918"/>
                </a:cubicBezTo>
                <a:cubicBezTo>
                  <a:pt x="196240" y="54198"/>
                  <a:pt x="189151" y="49492"/>
                  <a:pt x="179693" y="47132"/>
                </a:cubicBezTo>
                <a:cubicBezTo>
                  <a:pt x="177325" y="35345"/>
                  <a:pt x="177325" y="35345"/>
                  <a:pt x="177325" y="35345"/>
                </a:cubicBezTo>
                <a:cubicBezTo>
                  <a:pt x="177325" y="25919"/>
                  <a:pt x="167868" y="18853"/>
                  <a:pt x="158410" y="18853"/>
                </a:cubicBezTo>
                <a:cubicBezTo>
                  <a:pt x="144231" y="18853"/>
                  <a:pt x="144231" y="18853"/>
                  <a:pt x="144231" y="18853"/>
                </a:cubicBezTo>
                <a:cubicBezTo>
                  <a:pt x="134773" y="18853"/>
                  <a:pt x="125316" y="25919"/>
                  <a:pt x="125316" y="35345"/>
                </a:cubicBezTo>
                <a:cubicBezTo>
                  <a:pt x="122948" y="47132"/>
                  <a:pt x="122948" y="47132"/>
                  <a:pt x="122948" y="47132"/>
                </a:cubicBezTo>
                <a:cubicBezTo>
                  <a:pt x="113490" y="49492"/>
                  <a:pt x="106401" y="51838"/>
                  <a:pt x="96943" y="56558"/>
                </a:cubicBezTo>
                <a:cubicBezTo>
                  <a:pt x="85118" y="49492"/>
                  <a:pt x="85118" y="49492"/>
                  <a:pt x="85118" y="49492"/>
                </a:cubicBezTo>
                <a:cubicBezTo>
                  <a:pt x="82750" y="47132"/>
                  <a:pt x="80396" y="47132"/>
                  <a:pt x="75660" y="47132"/>
                </a:cubicBezTo>
                <a:cubicBezTo>
                  <a:pt x="70924" y="47132"/>
                  <a:pt x="66203" y="49492"/>
                  <a:pt x="63835" y="51838"/>
                </a:cubicBezTo>
                <a:cubicBezTo>
                  <a:pt x="52023" y="63624"/>
                  <a:pt x="52023" y="63624"/>
                  <a:pt x="52023" y="63624"/>
                </a:cubicBezTo>
                <a:cubicBezTo>
                  <a:pt x="44920" y="70690"/>
                  <a:pt x="44920" y="80117"/>
                  <a:pt x="52023" y="87197"/>
                </a:cubicBezTo>
                <a:cubicBezTo>
                  <a:pt x="56745" y="98969"/>
                  <a:pt x="56745" y="98969"/>
                  <a:pt x="56745" y="98969"/>
                </a:cubicBezTo>
                <a:cubicBezTo>
                  <a:pt x="54377" y="106050"/>
                  <a:pt x="49656" y="113116"/>
                  <a:pt x="47288" y="122542"/>
                </a:cubicBezTo>
                <a:cubicBezTo>
                  <a:pt x="35462" y="127248"/>
                  <a:pt x="35462" y="127248"/>
                  <a:pt x="35462" y="127248"/>
                </a:cubicBezTo>
                <a:cubicBezTo>
                  <a:pt x="26005" y="127248"/>
                  <a:pt x="18915" y="134328"/>
                  <a:pt x="18915" y="143755"/>
                </a:cubicBezTo>
                <a:cubicBezTo>
                  <a:pt x="18915" y="160247"/>
                  <a:pt x="18915" y="160247"/>
                  <a:pt x="18915" y="160247"/>
                </a:cubicBezTo>
                <a:cubicBezTo>
                  <a:pt x="18915" y="167314"/>
                  <a:pt x="26005" y="176740"/>
                  <a:pt x="35462" y="176740"/>
                </a:cubicBezTo>
                <a:cubicBezTo>
                  <a:pt x="47288" y="179100"/>
                  <a:pt x="47288" y="179100"/>
                  <a:pt x="47288" y="179100"/>
                </a:cubicBezTo>
                <a:cubicBezTo>
                  <a:pt x="49656" y="188526"/>
                  <a:pt x="54377" y="195592"/>
                  <a:pt x="56745" y="202659"/>
                </a:cubicBezTo>
                <a:cubicBezTo>
                  <a:pt x="52023" y="214445"/>
                  <a:pt x="52023" y="214445"/>
                  <a:pt x="52023" y="214445"/>
                </a:cubicBezTo>
                <a:cubicBezTo>
                  <a:pt x="44920" y="221511"/>
                  <a:pt x="44920" y="233298"/>
                  <a:pt x="52023" y="238018"/>
                </a:cubicBezTo>
                <a:cubicBezTo>
                  <a:pt x="63835" y="249790"/>
                  <a:pt x="63835" y="249790"/>
                  <a:pt x="63835" y="249790"/>
                </a:cubicBezTo>
                <a:cubicBezTo>
                  <a:pt x="66203" y="254510"/>
                  <a:pt x="70924" y="254510"/>
                  <a:pt x="75660" y="254510"/>
                </a:cubicBezTo>
                <a:cubicBezTo>
                  <a:pt x="80396" y="254510"/>
                  <a:pt x="82750" y="254510"/>
                  <a:pt x="87486" y="249790"/>
                </a:cubicBezTo>
                <a:cubicBezTo>
                  <a:pt x="99311" y="245084"/>
                  <a:pt x="99311" y="245084"/>
                  <a:pt x="99311" y="245084"/>
                </a:cubicBezTo>
                <a:cubicBezTo>
                  <a:pt x="106401" y="249790"/>
                  <a:pt x="113490" y="252150"/>
                  <a:pt x="122948" y="254510"/>
                </a:cubicBezTo>
                <a:cubicBezTo>
                  <a:pt x="125316" y="266297"/>
                  <a:pt x="125316" y="266297"/>
                  <a:pt x="125316" y="266297"/>
                </a:cubicBezTo>
                <a:cubicBezTo>
                  <a:pt x="125316" y="275723"/>
                  <a:pt x="134773" y="282789"/>
                  <a:pt x="144231" y="282789"/>
                </a:cubicBezTo>
                <a:cubicBezTo>
                  <a:pt x="158410" y="282789"/>
                  <a:pt x="158410" y="282789"/>
                  <a:pt x="158410" y="282789"/>
                </a:cubicBezTo>
                <a:cubicBezTo>
                  <a:pt x="167868" y="282789"/>
                  <a:pt x="177325" y="275723"/>
                  <a:pt x="177325" y="266297"/>
                </a:cubicBezTo>
                <a:cubicBezTo>
                  <a:pt x="179693" y="254510"/>
                  <a:pt x="179693" y="254510"/>
                  <a:pt x="179693" y="254510"/>
                </a:cubicBezTo>
                <a:cubicBezTo>
                  <a:pt x="189151" y="252150"/>
                  <a:pt x="196240" y="249790"/>
                  <a:pt x="203344" y="245084"/>
                </a:cubicBezTo>
                <a:cubicBezTo>
                  <a:pt x="215155" y="249790"/>
                  <a:pt x="215155" y="249790"/>
                  <a:pt x="215155" y="249790"/>
                </a:cubicBezTo>
                <a:cubicBezTo>
                  <a:pt x="219891" y="254510"/>
                  <a:pt x="222245" y="254510"/>
                  <a:pt x="226981" y="254510"/>
                </a:cubicBezTo>
                <a:cubicBezTo>
                  <a:pt x="231717" y="254510"/>
                  <a:pt x="236438" y="254510"/>
                  <a:pt x="238806" y="249790"/>
                </a:cubicBezTo>
                <a:cubicBezTo>
                  <a:pt x="250632" y="238018"/>
                  <a:pt x="250632" y="238018"/>
                  <a:pt x="250632" y="238018"/>
                </a:cubicBezTo>
                <a:cubicBezTo>
                  <a:pt x="257721" y="233298"/>
                  <a:pt x="257721" y="221511"/>
                  <a:pt x="250632" y="214445"/>
                </a:cubicBezTo>
                <a:cubicBezTo>
                  <a:pt x="245896" y="202659"/>
                  <a:pt x="245896" y="202659"/>
                  <a:pt x="245896" y="202659"/>
                </a:cubicBezTo>
                <a:cubicBezTo>
                  <a:pt x="248264" y="195592"/>
                  <a:pt x="252985" y="188526"/>
                  <a:pt x="255353" y="179100"/>
                </a:cubicBezTo>
                <a:cubicBezTo>
                  <a:pt x="267179" y="176740"/>
                  <a:pt x="267179" y="176740"/>
                  <a:pt x="267179" y="176740"/>
                </a:cubicBezTo>
                <a:cubicBezTo>
                  <a:pt x="276636" y="176740"/>
                  <a:pt x="283726" y="167314"/>
                  <a:pt x="283726" y="160247"/>
                </a:cubicBezTo>
                <a:cubicBezTo>
                  <a:pt x="283726" y="143755"/>
                  <a:pt x="283726" y="143755"/>
                  <a:pt x="283726" y="143755"/>
                </a:cubicBezTo>
                <a:close/>
                <a:moveTo>
                  <a:pt x="151321" y="197953"/>
                </a:moveTo>
                <a:cubicBezTo>
                  <a:pt x="125316" y="197953"/>
                  <a:pt x="104033" y="176740"/>
                  <a:pt x="104033" y="150821"/>
                </a:cubicBezTo>
                <a:cubicBezTo>
                  <a:pt x="104033" y="124902"/>
                  <a:pt x="125316" y="103689"/>
                  <a:pt x="151321" y="103689"/>
                </a:cubicBezTo>
                <a:cubicBezTo>
                  <a:pt x="177325" y="103689"/>
                  <a:pt x="198608" y="124902"/>
                  <a:pt x="198608" y="150821"/>
                </a:cubicBezTo>
                <a:cubicBezTo>
                  <a:pt x="198608" y="176740"/>
                  <a:pt x="177325" y="197953"/>
                  <a:pt x="151321" y="197953"/>
                </a:cubicBezTo>
                <a:close/>
                <a:moveTo>
                  <a:pt x="151321" y="122542"/>
                </a:moveTo>
                <a:cubicBezTo>
                  <a:pt x="134773" y="122542"/>
                  <a:pt x="122948" y="134328"/>
                  <a:pt x="122948" y="150821"/>
                </a:cubicBezTo>
                <a:cubicBezTo>
                  <a:pt x="122948" y="167314"/>
                  <a:pt x="134773" y="179100"/>
                  <a:pt x="151321" y="179100"/>
                </a:cubicBezTo>
                <a:cubicBezTo>
                  <a:pt x="167868" y="179100"/>
                  <a:pt x="179693" y="167314"/>
                  <a:pt x="179693" y="150821"/>
                </a:cubicBezTo>
                <a:cubicBezTo>
                  <a:pt x="179693" y="134328"/>
                  <a:pt x="167868" y="122542"/>
                  <a:pt x="151321" y="1225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</a:defRPr>
            </a:pPr>
            <a:endParaRPr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142" y="3335878"/>
            <a:ext cx="4153538" cy="5297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33" grpId="1"/>
      <p:bldP spid="34" grpId="1" animBg="1"/>
      <p:bldP spid="36" grpId="0" animBg="1"/>
      <p:bldP spid="37" grpId="0"/>
      <p:bldP spid="38" grpId="0" animBg="1"/>
      <p:bldP spid="40" grpId="0" animBg="1"/>
      <p:bldP spid="41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6805" y="1917065"/>
            <a:ext cx="4389120" cy="3660140"/>
          </a:xfrm>
          <a:prstGeom prst="rect">
            <a:avLst/>
          </a:prstGeom>
        </p:spPr>
      </p:pic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b="11222"/>
          <a:stretch>
            <a:fillRect/>
          </a:stretch>
        </p:blipFill>
        <p:spPr>
          <a:xfrm>
            <a:off x="1272628" y="2088050"/>
            <a:ext cx="4067492" cy="234765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323748" y="1917065"/>
            <a:ext cx="4064000" cy="2628900"/>
          </a:xfrm>
          <a:prstGeom prst="rect">
            <a:avLst/>
          </a:prstGeom>
        </p:spPr>
        <p:txBody>
          <a:bodyPr vert="horz">
            <a:spAutoFit/>
          </a:bodyPr>
          <a:lstStyle/>
          <a:p>
            <a:pPr lvl="0" indent="360045">
              <a:lnSpc>
                <a:spcPts val="2000"/>
              </a:lnSpc>
            </a:pP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Node.js发布于2009年5月，是一个基于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Chrome V8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引擎的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运行环境，使用了一个事件驱动、非阻塞式I/O模型，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让JavaScript 运行在服务端的开发平台，它让JavaScript成为与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PHP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Python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Perl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Ruby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等服务端语言平起平坐的脚本语言。</a:t>
            </a:r>
            <a:endParaRPr lang="zh-CN" altLang="zh-CN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360045">
              <a:lnSpc>
                <a:spcPts val="2000"/>
              </a:lnSpc>
            </a:pP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Node.js对一些特殊用例进行优化，提供替代的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API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，使得V8在非浏览器环境下运行得更好，V8引擎执行Javascript的速度非常快，性能非常好，基于Chrome JavaScript运行时建立的平台， 用于方便地搭建响应速度快、易于扩展的网络应用</a:t>
            </a:r>
            <a:endParaRPr lang="zh-CN" altLang="zh-CN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的组成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746" y="2066411"/>
            <a:ext cx="3738960" cy="280180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18388" y="2552647"/>
            <a:ext cx="2935190" cy="11874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ECMAScript</a:t>
            </a:r>
            <a:r>
              <a:rPr lang="en-US" altLang="en-US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语言基础</a:t>
            </a:r>
            <a:r>
              <a:rPr lang="zh-CN" altLang="zh-CN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，如：语法、数据类型结构以及一些内置对象)</a:t>
            </a:r>
            <a:endParaRPr lang="zh-CN" altLang="zh-CN" sz="120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os</a:t>
            </a:r>
            <a:r>
              <a:rPr lang="zh-CN" altLang="zh-CN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(操作系统)</a:t>
            </a:r>
            <a:endParaRPr lang="zh-CN" altLang="zh-CN" sz="120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file</a:t>
            </a:r>
            <a:r>
              <a:rPr lang="zh-CN" altLang="zh-CN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(文件系统)</a:t>
            </a:r>
            <a:endParaRPr lang="zh-CN" altLang="zh-CN" sz="120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net</a:t>
            </a:r>
            <a:r>
              <a:rPr lang="zh-CN" altLang="zh-CN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(网络系统)</a:t>
            </a:r>
            <a:endParaRPr lang="zh-CN" altLang="zh-CN" sz="120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database</a:t>
            </a:r>
            <a:r>
              <a:rPr lang="zh-CN" altLang="zh-CN" sz="1200">
                <a:solidFill>
                  <a:srgbClr val="4D4D4D"/>
                </a:solidFill>
                <a:latin typeface="黑体" panose="02010609060101010101" charset="-122"/>
                <a:ea typeface="黑体" panose="02010609060101010101" charset="-122"/>
              </a:rPr>
              <a:t>(数据库)</a:t>
            </a:r>
            <a:endParaRPr lang="zh-CN" altLang="zh-CN" sz="120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18388" y="4117212"/>
            <a:ext cx="4489450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12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Node.js是由ECMAScript及Node 环境提供的一些附加</a:t>
            </a:r>
            <a:r>
              <a:rPr lang="en-US" altLang="en-US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API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组成的，包括文件、网络、路径等等一些更加强大的 API。</a:t>
            </a:r>
            <a:endParaRPr lang="zh-CN" altLang="zh-CN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endParaRPr lang="en-US" altLang="en-US" sz="1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能做什么？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3470" y="2127250"/>
            <a:ext cx="1568450" cy="585470"/>
            <a:chOff x="1722" y="3350"/>
            <a:chExt cx="2470" cy="922"/>
          </a:xfrm>
        </p:grpSpPr>
        <p:sp>
          <p:nvSpPr>
            <p:cNvPr id="32" name="稻壳儿春秋广告/盗版必究        原创来源：http://chn.docer.com/works?userid=199329941#!/work_time"/>
            <p:cNvSpPr/>
            <p:nvPr/>
          </p:nvSpPr>
          <p:spPr>
            <a:xfrm flipH="1">
              <a:off x="1722" y="3350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" name="稻壳儿春秋广告/盗版必究        原创来源：http://chn.docer.com/works?userid=199329941#!/work_time"/>
            <p:cNvSpPr txBox="1"/>
            <p:nvPr/>
          </p:nvSpPr>
          <p:spPr>
            <a:xfrm>
              <a:off x="2792" y="3546"/>
              <a:ext cx="140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en-US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Web</a:t>
              </a:r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开发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15030" y="2127250"/>
            <a:ext cx="2077085" cy="585470"/>
            <a:chOff x="5378" y="3350"/>
            <a:chExt cx="3271" cy="922"/>
          </a:xfrm>
        </p:grpSpPr>
        <p:sp>
          <p:nvSpPr>
            <p:cNvPr id="34" name="稻壳儿春秋广告/盗版必究        原创来源：http://chn.docer.com/works?userid=199329941#!/work_time"/>
            <p:cNvSpPr/>
            <p:nvPr/>
          </p:nvSpPr>
          <p:spPr>
            <a:xfrm flipH="1">
              <a:off x="5378" y="3350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5" name="稻壳儿春秋广告/盗版必究        原创来源：http://chn.docer.com/works?userid=199329941#!/work_time"/>
            <p:cNvSpPr txBox="1"/>
            <p:nvPr/>
          </p:nvSpPr>
          <p:spPr>
            <a:xfrm>
              <a:off x="6449" y="3546"/>
              <a:ext cx="220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开发桌面应用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36235" y="2127250"/>
            <a:ext cx="1670050" cy="585470"/>
            <a:chOff x="8561" y="3350"/>
            <a:chExt cx="2630" cy="922"/>
          </a:xfrm>
        </p:grpSpPr>
        <p:sp>
          <p:nvSpPr>
            <p:cNvPr id="36" name="稻壳儿春秋广告/盗版必究        原创来源：http://chn.docer.com/works?userid=199329941#!/work_time"/>
            <p:cNvSpPr/>
            <p:nvPr/>
          </p:nvSpPr>
          <p:spPr>
            <a:xfrm flipH="1">
              <a:off x="8561" y="3350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稻壳儿春秋广告/盗版必究        原创来源：http://chn.docer.com/works?userid=199329941#!/work_time"/>
            <p:cNvSpPr txBox="1"/>
            <p:nvPr/>
          </p:nvSpPr>
          <p:spPr>
            <a:xfrm>
              <a:off x="9631" y="3546"/>
              <a:ext cx="156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事件驱动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93470" y="3549015"/>
            <a:ext cx="1873250" cy="585470"/>
            <a:chOff x="1722" y="5589"/>
            <a:chExt cx="2950" cy="922"/>
          </a:xfrm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 flipH="1">
              <a:off x="1722" y="5589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6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稻壳儿春秋广告/盗版必究        原创来源：http://chn.docer.com/works?userid=199329941#!/work_time"/>
            <p:cNvSpPr txBox="1"/>
            <p:nvPr/>
          </p:nvSpPr>
          <p:spPr>
            <a:xfrm>
              <a:off x="2792" y="5785"/>
              <a:ext cx="188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操作数据库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15030" y="3549015"/>
            <a:ext cx="1975485" cy="585470"/>
            <a:chOff x="5378" y="5589"/>
            <a:chExt cx="3111" cy="922"/>
          </a:xfrm>
        </p:grpSpPr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 flipH="1">
              <a:off x="5378" y="5589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7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1" name="稻壳儿春秋广告/盗版必究        原创来源：http://chn.docer.com/works?userid=199329941#!/work_time"/>
            <p:cNvSpPr txBox="1"/>
            <p:nvPr/>
          </p:nvSpPr>
          <p:spPr>
            <a:xfrm>
              <a:off x="6449" y="5785"/>
              <a:ext cx="204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实时</a:t>
              </a:r>
              <a:r>
                <a:rPr lang="en-US" altLang="en-US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APP</a:t>
              </a:r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开发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6235" y="3549015"/>
            <a:ext cx="1670050" cy="585470"/>
            <a:chOff x="8561" y="5589"/>
            <a:chExt cx="2630" cy="922"/>
          </a:xfrm>
        </p:grpSpPr>
        <p:sp>
          <p:nvSpPr>
            <p:cNvPr id="42" name="稻壳儿春秋广告/盗版必究        原创来源：http://chn.docer.com/works?userid=199329941#!/work_time"/>
            <p:cNvSpPr/>
            <p:nvPr/>
          </p:nvSpPr>
          <p:spPr>
            <a:xfrm flipH="1">
              <a:off x="8561" y="5589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8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3" name="稻壳儿春秋广告/盗版必究        原创来源：http://chn.docer.com/works?userid=199329941#!/work_time"/>
            <p:cNvSpPr txBox="1"/>
            <p:nvPr/>
          </p:nvSpPr>
          <p:spPr>
            <a:xfrm>
              <a:off x="9631" y="5785"/>
              <a:ext cx="156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流式数据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49210" y="2127250"/>
            <a:ext cx="2076450" cy="585470"/>
            <a:chOff x="12046" y="3350"/>
            <a:chExt cx="3270" cy="922"/>
          </a:xfrm>
        </p:grpSpPr>
        <p:sp>
          <p:nvSpPr>
            <p:cNvPr id="44" name="稻壳儿春秋广告/盗版必究        原创来源：http://chn.docer.com/works?userid=199329941#!/work_time"/>
            <p:cNvSpPr/>
            <p:nvPr/>
          </p:nvSpPr>
          <p:spPr>
            <a:xfrm flipH="1">
              <a:off x="12046" y="3350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4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5" name="稻壳儿春秋广告/盗版必究        原创来源：http://chn.docer.com/works?userid=199329941#!/work_time"/>
            <p:cNvSpPr txBox="1"/>
            <p:nvPr/>
          </p:nvSpPr>
          <p:spPr>
            <a:xfrm>
              <a:off x="13116" y="3546"/>
              <a:ext cx="220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前端构建工具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61550" y="2127250"/>
            <a:ext cx="1704975" cy="586105"/>
            <a:chOff x="15530" y="3350"/>
            <a:chExt cx="2685" cy="923"/>
          </a:xfrm>
        </p:grpSpPr>
        <p:sp>
          <p:nvSpPr>
            <p:cNvPr id="46" name="稻壳儿春秋广告/盗版必究        原创来源：http://chn.docer.com/works?userid=199329941#!/work_time"/>
            <p:cNvSpPr/>
            <p:nvPr/>
          </p:nvSpPr>
          <p:spPr>
            <a:xfrm flipH="1">
              <a:off x="15530" y="3350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5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稻壳儿春秋广告/盗版必究        原创来源：http://chn.docer.com/works?userid=199329941#!/work_time"/>
            <p:cNvSpPr txBox="1"/>
            <p:nvPr/>
          </p:nvSpPr>
          <p:spPr>
            <a:xfrm>
              <a:off x="16600" y="3546"/>
              <a:ext cx="1615" cy="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微服务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49210" y="3549015"/>
            <a:ext cx="1873250" cy="585470"/>
            <a:chOff x="12046" y="5589"/>
            <a:chExt cx="2950" cy="922"/>
          </a:xfrm>
        </p:grpSpPr>
        <p:sp>
          <p:nvSpPr>
            <p:cNvPr id="48" name="稻壳儿春秋广告/盗版必究        原创来源：http://chn.docer.com/works?userid=199329941#!/work_time"/>
            <p:cNvSpPr/>
            <p:nvPr/>
          </p:nvSpPr>
          <p:spPr>
            <a:xfrm flipH="1">
              <a:off x="12046" y="5589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9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9" name="稻壳儿春秋广告/盗版必究        原创来源：http://chn.docer.com/works?userid=199329941#!/work_time"/>
            <p:cNvSpPr txBox="1"/>
            <p:nvPr/>
          </p:nvSpPr>
          <p:spPr>
            <a:xfrm>
              <a:off x="13116" y="5785"/>
              <a:ext cx="188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聊天服务器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970770" y="3549015"/>
            <a:ext cx="1569085" cy="585470"/>
            <a:chOff x="15702" y="5589"/>
            <a:chExt cx="2471" cy="922"/>
          </a:xfrm>
        </p:grpSpPr>
        <p:sp>
          <p:nvSpPr>
            <p:cNvPr id="50" name="稻壳儿春秋广告/盗版必究        原创来源：http://chn.docer.com/works?userid=199329941#!/work_time"/>
            <p:cNvSpPr/>
            <p:nvPr/>
          </p:nvSpPr>
          <p:spPr>
            <a:xfrm flipH="1">
              <a:off x="15702" y="5589"/>
              <a:ext cx="923" cy="923"/>
            </a:xfrm>
            <a:prstGeom prst="ellipse">
              <a:avLst/>
            </a:pr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lvl="0" algn="ctr"/>
              <a:r>
                <a:rPr lang="en-US" altLang="en-US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10</a:t>
              </a:r>
              <a:endParaRPr lang="en-US" altLang="en-US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16773" y="5785"/>
              <a:ext cx="1400" cy="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en-US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IOT</a:t>
              </a:r>
              <a:r>
                <a:rPr lang="zh-CN" altLang="zh-CN" sz="1600">
                  <a:solidFill>
                    <a:srgbClr val="333333"/>
                  </a:solidFill>
                  <a:latin typeface="黑体" panose="02010609060101010101" charset="-122"/>
                  <a:ea typeface="黑体" panose="02010609060101010101" charset="-122"/>
                </a:rPr>
                <a:t>应用</a:t>
              </a:r>
              <a:endParaRPr lang="zh-CN" altLang="zh-CN" sz="16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4180" y="1603375"/>
            <a:ext cx="5636260" cy="1021080"/>
            <a:chOff x="668" y="2525"/>
            <a:chExt cx="8876" cy="1608"/>
          </a:xfrm>
        </p:grpSpPr>
        <p:grpSp>
          <p:nvGrpSpPr>
            <p:cNvPr id="102" name="组合 101"/>
            <p:cNvGrpSpPr/>
            <p:nvPr/>
          </p:nvGrpSpPr>
          <p:grpSpPr>
            <a:xfrm>
              <a:off x="668" y="2525"/>
              <a:ext cx="8876" cy="1608"/>
              <a:chOff x="4695694" y="1336651"/>
              <a:chExt cx="6520679" cy="1288894"/>
            </a:xfrm>
          </p:grpSpPr>
          <p:sp>
            <p:nvSpPr>
              <p:cNvPr id="156" name="矩形 155"/>
              <p:cNvSpPr/>
              <p:nvPr/>
            </p:nvSpPr>
            <p:spPr>
              <a:xfrm>
                <a:off x="4695694" y="1336651"/>
                <a:ext cx="6520679" cy="1288894"/>
              </a:xfrm>
              <a:prstGeom prst="rect">
                <a:avLst/>
              </a:prstGeom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2700000" scaled="0"/>
              </a:gradFill>
              <a:ln>
                <a:noFill/>
              </a:ln>
              <a:effectLst/>
            </p:spPr>
            <p:txBody>
              <a:bodyPr anchor="ctr"/>
              <a:lstStyle/>
              <a:p>
                <a:pPr marL="0" lvl="0" indent="0" algn="ctr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sz="1800" b="0" i="0" u="none" strike="noStrike" kern="1200" spc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5068093" y="1475805"/>
                <a:ext cx="980816" cy="1031175"/>
              </a:xfrm>
              <a:custGeom>
                <a:avLst/>
                <a:gdLst>
                  <a:gd name="connsiteX0" fmla="*/ 490408 w 980816"/>
                  <a:gd name="connsiteY0" fmla="*/ 0 h 980816"/>
                  <a:gd name="connsiteX1" fmla="*/ 980816 w 980816"/>
                  <a:gd name="connsiteY1" fmla="*/ 490408 h 980816"/>
                  <a:gd name="connsiteX2" fmla="*/ 490408 w 980816"/>
                  <a:gd name="connsiteY2" fmla="*/ 980816 h 980816"/>
                  <a:gd name="connsiteX3" fmla="*/ 0 w 980816"/>
                  <a:gd name="connsiteY3" fmla="*/ 490408 h 980816"/>
                  <a:gd name="connsiteX4" fmla="*/ 490408 w 980816"/>
                  <a:gd name="connsiteY4" fmla="*/ 0 h 98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816" h="1031175">
                    <a:moveTo>
                      <a:pt x="490408" y="0"/>
                    </a:moveTo>
                    <a:cubicBezTo>
                      <a:pt x="761253" y="0"/>
                      <a:pt x="980816" y="230836"/>
                      <a:pt x="980816" y="515588"/>
                    </a:cubicBezTo>
                    <a:cubicBezTo>
                      <a:pt x="980816" y="800339"/>
                      <a:pt x="761253" y="1031175"/>
                      <a:pt x="490408" y="1031175"/>
                    </a:cubicBezTo>
                    <a:cubicBezTo>
                      <a:pt x="219563" y="1031175"/>
                      <a:pt x="0" y="800339"/>
                      <a:pt x="0" y="515588"/>
                    </a:cubicBezTo>
                    <a:cubicBezTo>
                      <a:pt x="0" y="230836"/>
                      <a:pt x="219563" y="0"/>
                      <a:pt x="490408" y="0"/>
                    </a:cubicBezTo>
                    <a:close/>
                  </a:path>
                </a:pathLst>
              </a:custGeom>
            </p:spPr>
          </p:pic>
          <p:grpSp>
            <p:nvGrpSpPr>
              <p:cNvPr id="166" name="组合 165"/>
              <p:cNvGrpSpPr/>
              <p:nvPr/>
            </p:nvGrpSpPr>
            <p:grpSpPr>
              <a:xfrm>
                <a:off x="10410041" y="1737367"/>
                <a:ext cx="487461" cy="487461"/>
                <a:chOff x="2758680" y="5509453"/>
                <a:chExt cx="316703" cy="316703"/>
              </a:xfrm>
            </p:grpSpPr>
            <p:sp>
              <p:nvSpPr>
                <p:cNvPr id="164" name="椭圆 163"/>
                <p:cNvSpPr/>
                <p:nvPr/>
              </p:nvSpPr>
              <p:spPr>
                <a:xfrm>
                  <a:off x="2758680" y="5509453"/>
                  <a:ext cx="316703" cy="3167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lvl="0" indent="0" algn="ctr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zh-CN" altLang="en-US" sz="1800" b="0" i="0" u="none" strike="noStrike" kern="1200" spc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65" name="Freeform 258"/>
                <p:cNvSpPr/>
                <p:nvPr/>
              </p:nvSpPr>
              <p:spPr>
                <a:xfrm>
                  <a:off x="2830417" y="5587748"/>
                  <a:ext cx="158679" cy="142811"/>
                </a:xfrm>
                <a:custGeom>
                  <a:avLst/>
                  <a:gdLst>
                    <a:gd name="T0" fmla="*/ 30 w 86"/>
                    <a:gd name="T1" fmla="*/ 0 h 77"/>
                    <a:gd name="T2" fmla="*/ 34 w 86"/>
                    <a:gd name="T3" fmla="*/ 28 h 77"/>
                    <a:gd name="T4" fmla="*/ 8 w 86"/>
                    <a:gd name="T5" fmla="*/ 28 h 77"/>
                    <a:gd name="T6" fmla="*/ 7 w 86"/>
                    <a:gd name="T7" fmla="*/ 28 h 77"/>
                    <a:gd name="T8" fmla="*/ 0 w 86"/>
                    <a:gd name="T9" fmla="*/ 35 h 77"/>
                    <a:gd name="T10" fmla="*/ 0 w 86"/>
                    <a:gd name="T11" fmla="*/ 35 h 77"/>
                    <a:gd name="T12" fmla="*/ 4 w 86"/>
                    <a:gd name="T13" fmla="*/ 41 h 77"/>
                    <a:gd name="T14" fmla="*/ 1 w 86"/>
                    <a:gd name="T15" fmla="*/ 47 h 77"/>
                    <a:gd name="T16" fmla="*/ 1 w 86"/>
                    <a:gd name="T17" fmla="*/ 47 h 77"/>
                    <a:gd name="T18" fmla="*/ 6 w 86"/>
                    <a:gd name="T19" fmla="*/ 54 h 77"/>
                    <a:gd name="T20" fmla="*/ 4 w 86"/>
                    <a:gd name="T21" fmla="*/ 58 h 77"/>
                    <a:gd name="T22" fmla="*/ 4 w 86"/>
                    <a:gd name="T23" fmla="*/ 58 h 77"/>
                    <a:gd name="T24" fmla="*/ 11 w 86"/>
                    <a:gd name="T25" fmla="*/ 65 h 77"/>
                    <a:gd name="T26" fmla="*/ 11 w 86"/>
                    <a:gd name="T27" fmla="*/ 65 h 77"/>
                    <a:gd name="T28" fmla="*/ 9 w 86"/>
                    <a:gd name="T29" fmla="*/ 70 h 77"/>
                    <a:gd name="T30" fmla="*/ 9 w 86"/>
                    <a:gd name="T31" fmla="*/ 70 h 77"/>
                    <a:gd name="T32" fmla="*/ 16 w 86"/>
                    <a:gd name="T33" fmla="*/ 76 h 77"/>
                    <a:gd name="T34" fmla="*/ 29 w 86"/>
                    <a:gd name="T35" fmla="*/ 76 h 77"/>
                    <a:gd name="T36" fmla="*/ 46 w 86"/>
                    <a:gd name="T37" fmla="*/ 76 h 77"/>
                    <a:gd name="T38" fmla="*/ 46 w 86"/>
                    <a:gd name="T39" fmla="*/ 76 h 77"/>
                    <a:gd name="T40" fmla="*/ 52 w 86"/>
                    <a:gd name="T41" fmla="*/ 71 h 77"/>
                    <a:gd name="T42" fmla="*/ 66 w 86"/>
                    <a:gd name="T43" fmla="*/ 69 h 77"/>
                    <a:gd name="T44" fmla="*/ 66 w 86"/>
                    <a:gd name="T45" fmla="*/ 77 h 77"/>
                    <a:gd name="T46" fmla="*/ 86 w 86"/>
                    <a:gd name="T47" fmla="*/ 77 h 77"/>
                    <a:gd name="T48" fmla="*/ 86 w 86"/>
                    <a:gd name="T49" fmla="*/ 25 h 77"/>
                    <a:gd name="T50" fmla="*/ 66 w 86"/>
                    <a:gd name="T51" fmla="*/ 25 h 77"/>
                    <a:gd name="T52" fmla="*/ 66 w 86"/>
                    <a:gd name="T53" fmla="*/ 32 h 77"/>
                    <a:gd name="T54" fmla="*/ 62 w 86"/>
                    <a:gd name="T55" fmla="*/ 32 h 77"/>
                    <a:gd name="T56" fmla="*/ 30 w 86"/>
                    <a:gd name="T57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8679" h="142811">
                      <a:moveTo>
                        <a:pt x="55353" y="0"/>
                      </a:moveTo>
                      <a:cubicBezTo>
                        <a:pt x="3690" y="12983"/>
                        <a:pt x="62734" y="51931"/>
                        <a:pt x="62734" y="51931"/>
                      </a:cubicBezTo>
                      <a:cubicBezTo>
                        <a:pt x="14761" y="51931"/>
                        <a:pt x="14761" y="51931"/>
                        <a:pt x="14761" y="51931"/>
                      </a:cubicBezTo>
                      <a:cubicBezTo>
                        <a:pt x="12916" y="51931"/>
                        <a:pt x="12916" y="51931"/>
                        <a:pt x="12916" y="51931"/>
                      </a:cubicBezTo>
                      <a:cubicBezTo>
                        <a:pt x="5535" y="51931"/>
                        <a:pt x="0" y="57495"/>
                        <a:pt x="0" y="64914"/>
                      </a:cubicBezTo>
                      <a:cubicBezTo>
                        <a:pt x="0" y="64914"/>
                        <a:pt x="0" y="64914"/>
                        <a:pt x="0" y="64914"/>
                      </a:cubicBezTo>
                      <a:cubicBezTo>
                        <a:pt x="0" y="70478"/>
                        <a:pt x="3690" y="74188"/>
                        <a:pt x="7380" y="76042"/>
                      </a:cubicBezTo>
                      <a:cubicBezTo>
                        <a:pt x="3690" y="77897"/>
                        <a:pt x="1845" y="83461"/>
                        <a:pt x="1845" y="87170"/>
                      </a:cubicBezTo>
                      <a:cubicBezTo>
                        <a:pt x="1845" y="87170"/>
                        <a:pt x="1845" y="87170"/>
                        <a:pt x="1845" y="87170"/>
                      </a:cubicBezTo>
                      <a:cubicBezTo>
                        <a:pt x="1845" y="92734"/>
                        <a:pt x="5535" y="98298"/>
                        <a:pt x="11071" y="100153"/>
                      </a:cubicBezTo>
                      <a:cubicBezTo>
                        <a:pt x="9226" y="102008"/>
                        <a:pt x="7380" y="103863"/>
                        <a:pt x="7380" y="107572"/>
                      </a:cubicBezTo>
                      <a:cubicBezTo>
                        <a:pt x="7380" y="107572"/>
                        <a:pt x="7380" y="107572"/>
                        <a:pt x="7380" y="107572"/>
                      </a:cubicBezTo>
                      <a:cubicBezTo>
                        <a:pt x="7380" y="114991"/>
                        <a:pt x="12916" y="120555"/>
                        <a:pt x="20296" y="120555"/>
                      </a:cubicBezTo>
                      <a:cubicBezTo>
                        <a:pt x="20296" y="120555"/>
                        <a:pt x="20296" y="120555"/>
                        <a:pt x="20296" y="120555"/>
                      </a:cubicBezTo>
                      <a:cubicBezTo>
                        <a:pt x="18451" y="122409"/>
                        <a:pt x="16606" y="126119"/>
                        <a:pt x="16606" y="129828"/>
                      </a:cubicBezTo>
                      <a:cubicBezTo>
                        <a:pt x="16606" y="129828"/>
                        <a:pt x="16606" y="129828"/>
                        <a:pt x="16606" y="129828"/>
                      </a:cubicBezTo>
                      <a:cubicBezTo>
                        <a:pt x="16606" y="135392"/>
                        <a:pt x="22141" y="140956"/>
                        <a:pt x="29522" y="140956"/>
                      </a:cubicBezTo>
                      <a:cubicBezTo>
                        <a:pt x="53508" y="140956"/>
                        <a:pt x="53508" y="140956"/>
                        <a:pt x="53508" y="140956"/>
                      </a:cubicBezTo>
                      <a:cubicBezTo>
                        <a:pt x="84875" y="140956"/>
                        <a:pt x="84875" y="140956"/>
                        <a:pt x="84875" y="140956"/>
                      </a:cubicBezTo>
                      <a:cubicBezTo>
                        <a:pt x="84875" y="140956"/>
                        <a:pt x="84875" y="140956"/>
                        <a:pt x="84875" y="140956"/>
                      </a:cubicBezTo>
                      <a:cubicBezTo>
                        <a:pt x="95945" y="131683"/>
                        <a:pt x="95945" y="131683"/>
                        <a:pt x="95945" y="131683"/>
                      </a:cubicBezTo>
                      <a:cubicBezTo>
                        <a:pt x="121777" y="127973"/>
                        <a:pt x="121777" y="127973"/>
                        <a:pt x="121777" y="127973"/>
                      </a:cubicBezTo>
                      <a:cubicBezTo>
                        <a:pt x="121777" y="142811"/>
                        <a:pt x="121777" y="142811"/>
                        <a:pt x="121777" y="142811"/>
                      </a:cubicBezTo>
                      <a:cubicBezTo>
                        <a:pt x="158679" y="142811"/>
                        <a:pt x="158679" y="142811"/>
                        <a:pt x="158679" y="142811"/>
                      </a:cubicBezTo>
                      <a:cubicBezTo>
                        <a:pt x="158679" y="46367"/>
                        <a:pt x="158679" y="46367"/>
                        <a:pt x="158679" y="46367"/>
                      </a:cubicBezTo>
                      <a:cubicBezTo>
                        <a:pt x="121777" y="46367"/>
                        <a:pt x="121777" y="46367"/>
                        <a:pt x="121777" y="46367"/>
                      </a:cubicBezTo>
                      <a:cubicBezTo>
                        <a:pt x="121777" y="59350"/>
                        <a:pt x="121777" y="59350"/>
                        <a:pt x="121777" y="59350"/>
                      </a:cubicBezTo>
                      <a:cubicBezTo>
                        <a:pt x="114396" y="59350"/>
                        <a:pt x="114396" y="59350"/>
                        <a:pt x="114396" y="59350"/>
                      </a:cubicBezTo>
                      <a:cubicBezTo>
                        <a:pt x="107016" y="29675"/>
                        <a:pt x="59043" y="31530"/>
                        <a:pt x="55353" y="0"/>
                      </a:cubicBezTo>
                      <a:close/>
                    </a:path>
                  </a:pathLst>
                </a:custGeom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/>
                <a:lstStyle/>
                <a:p>
                  <a:pPr marL="0" lvl="0" indent="0" algn="l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zh-CN" altLang="en-US" sz="1800" b="0" i="0" u="none" strike="noStrike" kern="1200" spc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5" name="文本框 4"/>
            <p:cNvSpPr txBox="1"/>
            <p:nvPr/>
          </p:nvSpPr>
          <p:spPr>
            <a:xfrm>
              <a:off x="2747" y="2997"/>
              <a:ext cx="5190" cy="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71500" lvl="0" indent="-571500" algn="l">
                <a:buFont typeface="Wingdings" panose="05000000000000000000" pitchFamily="2" charset="2"/>
                <a:buChar char="Ø"/>
              </a:pPr>
              <a:r>
                <a:rPr lang="en-US" altLang="en-US" sz="2000" b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JavaScript</a:t>
              </a:r>
              <a:endParaRPr lang="en-US" altLang="en-US" sz="20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757195" y="3200606"/>
            <a:ext cx="4508500" cy="111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360045" algn="l">
              <a:lnSpc>
                <a:spcPct val="120000"/>
              </a:lnSpc>
            </a:pP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Javasc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ript是一种web前端语言，主要用于web开发中，由浏览器解析执行；Javascript 主要应用前端，是编程语言，客户端编程语言(需要浏览器的javascript解释器进行解释执行)；</a:t>
            </a:r>
            <a:endParaRPr lang="zh-CN" altLang="zh-CN" sz="1400" b="0" i="0" strike="noStrike" spc="0">
              <a:solidFill>
                <a:srgbClr val="76717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的区别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1-2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Node.js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JavaScript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25895" y="1565275"/>
            <a:ext cx="5227320" cy="1059180"/>
            <a:chOff x="10277" y="2465"/>
            <a:chExt cx="8232" cy="1668"/>
          </a:xfrm>
        </p:grpSpPr>
        <p:grpSp>
          <p:nvGrpSpPr>
            <p:cNvPr id="167" name="组合 101"/>
            <p:cNvGrpSpPr/>
            <p:nvPr/>
          </p:nvGrpSpPr>
          <p:grpSpPr>
            <a:xfrm rot="0">
              <a:off x="10277" y="2465"/>
              <a:ext cx="8233" cy="1668"/>
              <a:chOff x="4695694" y="1336651"/>
              <a:chExt cx="6520679" cy="1288894"/>
            </a:xfrm>
          </p:grpSpPr>
          <p:sp>
            <p:nvSpPr>
              <p:cNvPr id="168" name="矩形 155"/>
              <p:cNvSpPr/>
              <p:nvPr/>
            </p:nvSpPr>
            <p:spPr>
              <a:xfrm>
                <a:off x="4695694" y="1336651"/>
                <a:ext cx="6520679" cy="1288894"/>
              </a:xfrm>
              <a:prstGeom prst="rect">
                <a:avLst/>
              </a:prstGeom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2700000" scaled="0"/>
              </a:gradFill>
              <a:ln>
                <a:noFill/>
              </a:ln>
              <a:effectLst/>
            </p:spPr>
            <p:txBody>
              <a:bodyPr anchor="ctr"/>
              <a:lstStyle/>
              <a:p>
                <a:pPr marL="0" lvl="0" indent="0" algn="ctr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sz="1800" b="0" i="0" u="none" strike="noStrike" kern="1200" spc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pic>
            <p:nvPicPr>
              <p:cNvPr id="169" name="图片 15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068093" y="1475805"/>
                <a:ext cx="980816" cy="1031175"/>
              </a:xfrm>
              <a:custGeom>
                <a:avLst/>
                <a:gdLst/>
                <a:ahLst/>
                <a:cxnLst/>
                <a:rect l="l" t="t" r="r" b="b"/>
                <a:pathLst>
                  <a:path w="980816" h="1031175">
                    <a:moveTo>
                      <a:pt x="490408" y="0"/>
                    </a:moveTo>
                    <a:cubicBezTo>
                      <a:pt x="761253" y="0"/>
                      <a:pt x="980816" y="230836"/>
                      <a:pt x="980816" y="515588"/>
                    </a:cubicBezTo>
                    <a:cubicBezTo>
                      <a:pt x="980816" y="800339"/>
                      <a:pt x="761253" y="1031175"/>
                      <a:pt x="490408" y="1031175"/>
                    </a:cubicBezTo>
                    <a:cubicBezTo>
                      <a:pt x="219563" y="1031175"/>
                      <a:pt x="0" y="800339"/>
                      <a:pt x="0" y="515588"/>
                    </a:cubicBezTo>
                    <a:cubicBezTo>
                      <a:pt x="0" y="230836"/>
                      <a:pt x="219563" y="0"/>
                      <a:pt x="490408" y="0"/>
                    </a:cubicBezTo>
                    <a:close/>
                  </a:path>
                </a:pathLst>
              </a:custGeom>
            </p:spPr>
          </p:pic>
          <p:grpSp>
            <p:nvGrpSpPr>
              <p:cNvPr id="170" name="组合 165"/>
              <p:cNvGrpSpPr/>
              <p:nvPr/>
            </p:nvGrpSpPr>
            <p:grpSpPr>
              <a:xfrm>
                <a:off x="10410041" y="1737367"/>
                <a:ext cx="487461" cy="487461"/>
                <a:chOff x="2758680" y="5509453"/>
                <a:chExt cx="316703" cy="316703"/>
              </a:xfrm>
            </p:grpSpPr>
            <p:sp>
              <p:nvSpPr>
                <p:cNvPr id="171" name="椭圆 163"/>
                <p:cNvSpPr/>
                <p:nvPr/>
              </p:nvSpPr>
              <p:spPr>
                <a:xfrm>
                  <a:off x="2758680" y="5509453"/>
                  <a:ext cx="316703" cy="3167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lvl="0" indent="0" algn="ctr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zh-CN" altLang="en-US" sz="1800" b="0" i="0" u="none" strike="noStrike" kern="1200" spc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72" name="Freeform 258"/>
                <p:cNvSpPr/>
                <p:nvPr/>
              </p:nvSpPr>
              <p:spPr>
                <a:xfrm>
                  <a:off x="2830417" y="5587748"/>
                  <a:ext cx="158679" cy="14281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58679" h="142811">
                      <a:moveTo>
                        <a:pt x="55353" y="0"/>
                      </a:moveTo>
                      <a:cubicBezTo>
                        <a:pt x="3690" y="12983"/>
                        <a:pt x="62734" y="51931"/>
                        <a:pt x="62734" y="51931"/>
                      </a:cubicBezTo>
                      <a:cubicBezTo>
                        <a:pt x="14761" y="51931"/>
                        <a:pt x="14761" y="51931"/>
                        <a:pt x="14761" y="51931"/>
                      </a:cubicBezTo>
                      <a:cubicBezTo>
                        <a:pt x="12916" y="51931"/>
                        <a:pt x="12916" y="51931"/>
                        <a:pt x="12916" y="51931"/>
                      </a:cubicBezTo>
                      <a:cubicBezTo>
                        <a:pt x="5535" y="51931"/>
                        <a:pt x="0" y="57495"/>
                        <a:pt x="0" y="64914"/>
                      </a:cubicBezTo>
                      <a:cubicBezTo>
                        <a:pt x="0" y="64914"/>
                        <a:pt x="0" y="64914"/>
                        <a:pt x="0" y="64914"/>
                      </a:cubicBezTo>
                      <a:cubicBezTo>
                        <a:pt x="0" y="70478"/>
                        <a:pt x="3690" y="74188"/>
                        <a:pt x="7380" y="76042"/>
                      </a:cubicBezTo>
                      <a:cubicBezTo>
                        <a:pt x="3690" y="77897"/>
                        <a:pt x="1845" y="83461"/>
                        <a:pt x="1845" y="87170"/>
                      </a:cubicBezTo>
                      <a:cubicBezTo>
                        <a:pt x="1845" y="87170"/>
                        <a:pt x="1845" y="87170"/>
                        <a:pt x="1845" y="87170"/>
                      </a:cubicBezTo>
                      <a:cubicBezTo>
                        <a:pt x="1845" y="92734"/>
                        <a:pt x="5535" y="98298"/>
                        <a:pt x="11071" y="100153"/>
                      </a:cubicBezTo>
                      <a:cubicBezTo>
                        <a:pt x="9226" y="102008"/>
                        <a:pt x="7380" y="103863"/>
                        <a:pt x="7380" y="107572"/>
                      </a:cubicBezTo>
                      <a:cubicBezTo>
                        <a:pt x="7380" y="107572"/>
                        <a:pt x="7380" y="107572"/>
                        <a:pt x="7380" y="107572"/>
                      </a:cubicBezTo>
                      <a:cubicBezTo>
                        <a:pt x="7380" y="114991"/>
                        <a:pt x="12916" y="120555"/>
                        <a:pt x="20296" y="120555"/>
                      </a:cubicBezTo>
                      <a:cubicBezTo>
                        <a:pt x="20296" y="120555"/>
                        <a:pt x="20296" y="120555"/>
                        <a:pt x="20296" y="120555"/>
                      </a:cubicBezTo>
                      <a:cubicBezTo>
                        <a:pt x="18451" y="122409"/>
                        <a:pt x="16606" y="126119"/>
                        <a:pt x="16606" y="129828"/>
                      </a:cubicBezTo>
                      <a:cubicBezTo>
                        <a:pt x="16606" y="129828"/>
                        <a:pt x="16606" y="129828"/>
                        <a:pt x="16606" y="129828"/>
                      </a:cubicBezTo>
                      <a:cubicBezTo>
                        <a:pt x="16606" y="135392"/>
                        <a:pt x="22141" y="140956"/>
                        <a:pt x="29522" y="140956"/>
                      </a:cubicBezTo>
                      <a:cubicBezTo>
                        <a:pt x="53508" y="140956"/>
                        <a:pt x="53508" y="140956"/>
                        <a:pt x="53508" y="140956"/>
                      </a:cubicBezTo>
                      <a:cubicBezTo>
                        <a:pt x="84875" y="140956"/>
                        <a:pt x="84875" y="140956"/>
                        <a:pt x="84875" y="140956"/>
                      </a:cubicBezTo>
                      <a:cubicBezTo>
                        <a:pt x="84875" y="140956"/>
                        <a:pt x="84875" y="140956"/>
                        <a:pt x="84875" y="140956"/>
                      </a:cubicBezTo>
                      <a:cubicBezTo>
                        <a:pt x="95945" y="131683"/>
                        <a:pt x="95945" y="131683"/>
                        <a:pt x="95945" y="131683"/>
                      </a:cubicBezTo>
                      <a:cubicBezTo>
                        <a:pt x="121777" y="127973"/>
                        <a:pt x="121777" y="127973"/>
                        <a:pt x="121777" y="127973"/>
                      </a:cubicBezTo>
                      <a:cubicBezTo>
                        <a:pt x="121777" y="142811"/>
                        <a:pt x="121777" y="142811"/>
                        <a:pt x="121777" y="142811"/>
                      </a:cubicBezTo>
                      <a:cubicBezTo>
                        <a:pt x="158679" y="142811"/>
                        <a:pt x="158679" y="142811"/>
                        <a:pt x="158679" y="142811"/>
                      </a:cubicBezTo>
                      <a:cubicBezTo>
                        <a:pt x="158679" y="46367"/>
                        <a:pt x="158679" y="46367"/>
                        <a:pt x="158679" y="46367"/>
                      </a:cubicBezTo>
                      <a:cubicBezTo>
                        <a:pt x="121777" y="46367"/>
                        <a:pt x="121777" y="46367"/>
                        <a:pt x="121777" y="46367"/>
                      </a:cubicBezTo>
                      <a:cubicBezTo>
                        <a:pt x="121777" y="59350"/>
                        <a:pt x="121777" y="59350"/>
                        <a:pt x="121777" y="59350"/>
                      </a:cubicBezTo>
                      <a:cubicBezTo>
                        <a:pt x="114396" y="59350"/>
                        <a:pt x="114396" y="59350"/>
                        <a:pt x="114396" y="59350"/>
                      </a:cubicBezTo>
                      <a:cubicBezTo>
                        <a:pt x="107016" y="29675"/>
                        <a:pt x="59043" y="31530"/>
                        <a:pt x="55353" y="0"/>
                      </a:cubicBezTo>
                      <a:close/>
                    </a:path>
                  </a:pathLst>
                </a:custGeom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/>
                <a:lstStyle/>
                <a:p>
                  <a:pPr marL="0" lvl="0" indent="0" algn="l" defTabSz="91440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zh-CN" altLang="en-US" sz="1800" b="0" i="0" u="none" strike="noStrike" kern="1200" spc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3" name="文本框 4"/>
            <p:cNvSpPr txBox="1"/>
            <p:nvPr/>
          </p:nvSpPr>
          <p:spPr>
            <a:xfrm>
              <a:off x="12302" y="2997"/>
              <a:ext cx="5190" cy="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71500" lvl="0" indent="-571500" algn="l">
                <a:buFont typeface="Wingdings" panose="05000000000000000000" pitchFamily="2" charset="2"/>
                <a:buChar char="Ø"/>
              </a:pPr>
              <a:r>
                <a:rPr lang="en-US" altLang="en-US" sz="2000" b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Node.js</a:t>
              </a:r>
              <a:endParaRPr lang="en-US" altLang="en-US" sz="20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4" name="文本框 49"/>
          <p:cNvSpPr txBox="1"/>
          <p:nvPr/>
        </p:nvSpPr>
        <p:spPr>
          <a:xfrm>
            <a:off x="6794135" y="2991056"/>
            <a:ext cx="4508500" cy="26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360045" algn="l">
              <a:lnSpc>
                <a:spcPct val="120000"/>
              </a:lnSpc>
            </a:pP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主要应用后端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个平台，运行环境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一个基于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Chrome JavaScript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运行时建立的平台，它是对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Google V8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引擎进行了封装的运行环境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简单的说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就是把浏览器的解释器封装起来作为服务器运行平台，用类似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的结构语法进行编程，在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上运行。
简单的说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就是把浏览器的解释器封装起来作为服务器运行平台，用类似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的结构语法进行编程，在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node.js</a:t>
            </a:r>
            <a:r>
              <a:rPr lang="zh-CN" altLang="zh-CN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上运行。</a:t>
            </a:r>
            <a:r>
              <a:rPr lang="en-US" altLang="en-US" sz="1400" b="0" i="0" strike="noStrike" spc="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
</a:t>
            </a:r>
            <a:endParaRPr lang="en-US" altLang="en-US" sz="1400" b="0" i="0" strike="noStrike" spc="0">
              <a:solidFill>
                <a:srgbClr val="76717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74" grpId="0"/>
    </p:bldLst>
  </p:timing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2131</Words>
  <Application>WPS 演示</Application>
  <PresentationFormat>宽屏</PresentationFormat>
  <Paragraphs>150</Paragraphs>
  <Slides>11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等线 Light</vt:lpstr>
      <vt:lpstr>等线</vt:lpstr>
      <vt:lpstr>Lato Regular</vt:lpstr>
      <vt:lpstr>Lato</vt:lpstr>
      <vt:lpstr>Lato Hairline</vt:lpstr>
      <vt:lpstr>Lato Light</vt:lpstr>
      <vt:lpstr>黑体</vt:lpstr>
      <vt:lpstr>Calibri</vt:lpstr>
      <vt:lpstr>微软雅黑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/>
  <cp:lastModifiedBy>没有权限查看该用户名</cp:lastModifiedBy>
  <cp:revision>40</cp:revision>
  <dcterms:created xsi:type="dcterms:W3CDTF">2018-11-29T02:18:00Z</dcterms:created>
  <dcterms:modified xsi:type="dcterms:W3CDTF">2024-02-22T12:15:56Z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B03235B89A2D4382A7A9FCD0904C5C5A_12</vt:lpwstr>
  </property>
</Properties>
</file>