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4" r:id="rId3"/>
    <p:sldId id="265" r:id="rId5"/>
    <p:sldId id="266" r:id="rId6"/>
    <p:sldId id="267" r:id="rId7"/>
    <p:sldId id="268" r:id="rId8"/>
    <p:sldId id="269" r:id="rId9"/>
    <p:sldId id="270" r:id="rId10"/>
    <p:sldId id="272" r:id="rId11"/>
    <p:sldId id="273"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B5E0"/>
    <a:srgbClr val="00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906" y="462"/>
      </p:cViewPr>
      <p:guideLst>
        <p:guide orient="horz" pos="2137"/>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2.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 name=""/>
        <p:cNvGrpSpPr/>
        <p:nvPr/>
      </p:nvGrpSpPr>
      <p:grpSpPr>
        <a:xfrm>
          <a:off x="0" y="0"/>
          <a:ext cx="0" cy="0"/>
          <a:chOff x="0" y="0"/>
          <a:chExt cx="0" cy="0"/>
        </a:xfrm>
      </p:grpSpPr>
      <p:sp>
        <p:nvSpPr>
          <p:cNvPr id="6" name="幻灯片图像占位符 1"/>
          <p:cNvSpPr>
            <a:spLocks noGrp="1" noRot="1" noChangeAspect="1"/>
          </p:cNvSpPr>
          <p:nvPr>
            <p:ph type="sldImg"/>
          </p:nvPr>
        </p:nvSpPr>
        <p:spPr/>
      </p:sp>
      <p:sp>
        <p:nvSpPr>
          <p:cNvPr id="7" name="备注占位符 2"/>
          <p:cNvSpPr>
            <a:spLocks noGrp="1"/>
          </p:cNvSpPr>
          <p:nvPr>
            <p:ph type="body" idx="1"/>
          </p:nvPr>
        </p:nvSpPr>
        <p:spPr/>
        <p:txBody>
          <a:bodyPr/>
          <a:lstStyle/>
          <a:p>
            <a:endParaRPr lang="zh-CN" altLang="en-US"/>
          </a:p>
        </p:txBody>
      </p:sp>
      <p:sp>
        <p:nvSpPr>
          <p:cNvPr id="8"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9" name=""/>
        <p:cNvGrpSpPr/>
        <p:nvPr/>
      </p:nvGrpSpPr>
      <p:grpSpPr>
        <a:xfrm>
          <a:off x="0" y="0"/>
          <a:ext cx="0" cy="0"/>
          <a:chOff x="0" y="0"/>
          <a:chExt cx="0" cy="0"/>
        </a:xfrm>
      </p:grpSpPr>
      <p:sp>
        <p:nvSpPr>
          <p:cNvPr id="10" name="幻灯片图像占位符 1"/>
          <p:cNvSpPr>
            <a:spLocks noGrp="1" noRot="1" noChangeAspect="1"/>
          </p:cNvSpPr>
          <p:nvPr>
            <p:ph type="sldImg"/>
          </p:nvPr>
        </p:nvSpPr>
        <p:spPr/>
      </p:sp>
      <p:sp>
        <p:nvSpPr>
          <p:cNvPr id="11" name="备注占位符 2"/>
          <p:cNvSpPr>
            <a:spLocks noGrp="1"/>
          </p:cNvSpPr>
          <p:nvPr>
            <p:ph type="body" idx="1"/>
          </p:nvPr>
        </p:nvSpPr>
        <p:spPr/>
        <p:txBody>
          <a:bodyPr/>
          <a:lstStyle/>
          <a:p>
            <a:endParaRPr lang="zh-CN" altLang="en-US"/>
          </a:p>
        </p:txBody>
      </p:sp>
      <p:sp>
        <p:nvSpPr>
          <p:cNvPr id="12"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4" name="幻灯片图像占位符 1"/>
          <p:cNvSpPr>
            <a:spLocks noGrp="1" noRot="1" noChangeAspect="1"/>
          </p:cNvSpPr>
          <p:nvPr>
            <p:ph type="sldImg"/>
          </p:nvPr>
        </p:nvSpPr>
        <p:spPr/>
      </p:sp>
      <p:sp>
        <p:nvSpPr>
          <p:cNvPr id="15" name="备注占位符 2"/>
          <p:cNvSpPr>
            <a:spLocks noGrp="1"/>
          </p:cNvSpPr>
          <p:nvPr>
            <p:ph type="body" idx="1"/>
          </p:nvPr>
        </p:nvSpPr>
        <p:spPr/>
        <p:txBody>
          <a:bodyPr/>
          <a:lstStyle/>
          <a:p>
            <a:endParaRPr lang="zh-CN" altLang="en-US"/>
          </a:p>
        </p:txBody>
      </p:sp>
      <p:sp>
        <p:nvSpPr>
          <p:cNvPr id="1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7" name=""/>
        <p:cNvGrpSpPr/>
        <p:nvPr/>
      </p:nvGrpSpPr>
      <p:grpSpPr>
        <a:xfrm>
          <a:off x="0" y="0"/>
          <a:ext cx="0" cy="0"/>
          <a:chOff x="0" y="0"/>
          <a:chExt cx="0" cy="0"/>
        </a:xfrm>
      </p:grpSpPr>
      <p:sp>
        <p:nvSpPr>
          <p:cNvPr id="18" name="幻灯片图像占位符 1"/>
          <p:cNvSpPr>
            <a:spLocks noGrp="1" noRot="1" noChangeAspect="1"/>
          </p:cNvSpPr>
          <p:nvPr>
            <p:ph type="sldImg"/>
          </p:nvPr>
        </p:nvSpPr>
        <p:spPr/>
      </p:sp>
      <p:sp>
        <p:nvSpPr>
          <p:cNvPr id="19" name="备注占位符 2"/>
          <p:cNvSpPr>
            <a:spLocks noGrp="1"/>
          </p:cNvSpPr>
          <p:nvPr>
            <p:ph type="body" idx="1"/>
          </p:nvPr>
        </p:nvSpPr>
        <p:spPr/>
        <p:txBody>
          <a:bodyPr/>
          <a:lstStyle/>
          <a:p>
            <a:endParaRPr lang="zh-CN" altLang="en-US"/>
          </a:p>
        </p:txBody>
      </p:sp>
      <p:sp>
        <p:nvSpPr>
          <p:cNvPr id="20"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21" name=""/>
        <p:cNvGrpSpPr/>
        <p:nvPr/>
      </p:nvGrpSpPr>
      <p:grpSpPr>
        <a:xfrm>
          <a:off x="0" y="0"/>
          <a:ext cx="0" cy="0"/>
          <a:chOff x="0" y="0"/>
          <a:chExt cx="0" cy="0"/>
        </a:xfrm>
      </p:grpSpPr>
      <p:sp>
        <p:nvSpPr>
          <p:cNvPr id="22" name="幻灯片图像占位符 1"/>
          <p:cNvSpPr>
            <a:spLocks noGrp="1" noRot="1" noChangeAspect="1"/>
          </p:cNvSpPr>
          <p:nvPr>
            <p:ph type="sldImg"/>
          </p:nvPr>
        </p:nvSpPr>
        <p:spPr/>
      </p:sp>
      <p:sp>
        <p:nvSpPr>
          <p:cNvPr id="23" name="备注占位符 2"/>
          <p:cNvSpPr>
            <a:spLocks noGrp="1"/>
          </p:cNvSpPr>
          <p:nvPr>
            <p:ph type="body" idx="1"/>
          </p:nvPr>
        </p:nvSpPr>
        <p:spPr/>
        <p:txBody>
          <a:bodyPr/>
          <a:lstStyle/>
          <a:p>
            <a:endParaRPr lang="zh-CN" altLang="en-US"/>
          </a:p>
        </p:txBody>
      </p:sp>
      <p:sp>
        <p:nvSpPr>
          <p:cNvPr id="24"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25" name=""/>
        <p:cNvGrpSpPr/>
        <p:nvPr/>
      </p:nvGrpSpPr>
      <p:grpSpPr>
        <a:xfrm>
          <a:off x="0" y="0"/>
          <a:ext cx="0" cy="0"/>
          <a:chOff x="0" y="0"/>
          <a:chExt cx="0" cy="0"/>
        </a:xfrm>
      </p:grpSpPr>
      <p:sp>
        <p:nvSpPr>
          <p:cNvPr id="26" name="幻灯片图像占位符 1"/>
          <p:cNvSpPr>
            <a:spLocks noGrp="1" noRot="1" noChangeAspect="1"/>
          </p:cNvSpPr>
          <p:nvPr>
            <p:ph type="sldImg"/>
          </p:nvPr>
        </p:nvSpPr>
        <p:spPr/>
      </p:sp>
      <p:sp>
        <p:nvSpPr>
          <p:cNvPr id="27" name="备注占位符 2"/>
          <p:cNvSpPr>
            <a:spLocks noGrp="1"/>
          </p:cNvSpPr>
          <p:nvPr>
            <p:ph type="body" idx="1"/>
          </p:nvPr>
        </p:nvSpPr>
        <p:spPr/>
        <p:txBody>
          <a:bodyPr/>
          <a:lstStyle/>
          <a:p>
            <a:endParaRPr lang="zh-CN" altLang="en-US"/>
          </a:p>
        </p:txBody>
      </p:sp>
      <p:sp>
        <p:nvSpPr>
          <p:cNvPr id="28"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33" name=""/>
        <p:cNvGrpSpPr/>
        <p:nvPr/>
      </p:nvGrpSpPr>
      <p:grpSpPr>
        <a:xfrm>
          <a:off x="0" y="0"/>
          <a:ext cx="0" cy="0"/>
          <a:chOff x="0" y="0"/>
          <a:chExt cx="0" cy="0"/>
        </a:xfrm>
      </p:grpSpPr>
      <p:sp>
        <p:nvSpPr>
          <p:cNvPr id="34" name="幻灯片图像占位符 1"/>
          <p:cNvSpPr>
            <a:spLocks noGrp="1" noRot="1" noChangeAspect="1"/>
          </p:cNvSpPr>
          <p:nvPr>
            <p:ph type="sldImg"/>
          </p:nvPr>
        </p:nvSpPr>
        <p:spPr/>
      </p:sp>
      <p:sp>
        <p:nvSpPr>
          <p:cNvPr id="35" name="备注占位符 2"/>
          <p:cNvSpPr>
            <a:spLocks noGrp="1"/>
          </p:cNvSpPr>
          <p:nvPr>
            <p:ph type="body" idx="1"/>
          </p:nvPr>
        </p:nvSpPr>
        <p:spPr/>
        <p:txBody>
          <a:bodyPr/>
          <a:lstStyle/>
          <a:p>
            <a:endParaRPr lang="zh-CN" altLang="en-US"/>
          </a:p>
        </p:txBody>
      </p:sp>
      <p:sp>
        <p:nvSpPr>
          <p:cNvPr id="36"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37" name=""/>
        <p:cNvGrpSpPr/>
        <p:nvPr/>
      </p:nvGrpSpPr>
      <p:grpSpPr>
        <a:xfrm>
          <a:off x="0" y="0"/>
          <a:ext cx="0" cy="0"/>
          <a:chOff x="0" y="0"/>
          <a:chExt cx="0" cy="0"/>
        </a:xfrm>
      </p:grpSpPr>
      <p:sp>
        <p:nvSpPr>
          <p:cNvPr id="38" name="幻灯片图像占位符 1"/>
          <p:cNvSpPr>
            <a:spLocks noGrp="1" noRot="1" noChangeAspect="1"/>
          </p:cNvSpPr>
          <p:nvPr>
            <p:ph type="sldImg"/>
          </p:nvPr>
        </p:nvSpPr>
        <p:spPr/>
      </p:sp>
      <p:sp>
        <p:nvSpPr>
          <p:cNvPr id="39" name="备注占位符 2"/>
          <p:cNvSpPr>
            <a:spLocks noGrp="1"/>
          </p:cNvSpPr>
          <p:nvPr>
            <p:ph type="body" idx="1"/>
          </p:nvPr>
        </p:nvSpPr>
        <p:spPr/>
        <p:txBody>
          <a:bodyPr/>
          <a:lstStyle/>
          <a:p>
            <a:endParaRPr lang="zh-CN" altLang="en-US"/>
          </a:p>
        </p:txBody>
      </p:sp>
      <p:sp>
        <p:nvSpPr>
          <p:cNvPr id="40"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70" name=""/>
        <p:cNvGrpSpPr/>
        <p:nvPr/>
      </p:nvGrpSpPr>
      <p:grpSpPr>
        <a:xfrm>
          <a:off x="0" y="0"/>
          <a:ext cx="0" cy="0"/>
          <a:chOff x="0" y="0"/>
          <a:chExt cx="0" cy="0"/>
        </a:xfrm>
      </p:grpSpPr>
      <p:sp>
        <p:nvSpPr>
          <p:cNvPr id="71"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7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3" name="日期占位符 3"/>
          <p:cNvSpPr>
            <a:spLocks noGrp="1"/>
          </p:cNvSpPr>
          <p:nvPr>
            <p:ph type="dt" sz="half" idx="10"/>
          </p:nvPr>
        </p:nvSpPr>
        <p:spPr/>
        <p:txBody>
          <a:bodyPr/>
          <a:lstStyle/>
          <a:p>
            <a:fld id="{5EEC9BFD-607D-42AC-9594-1FE88A60EA60}" type="datetimeFigureOut">
              <a:rPr/>
            </a:fld>
            <a:endParaRPr lang="zh-CN" altLang="en-US"/>
          </a:p>
        </p:txBody>
      </p:sp>
      <p:sp>
        <p:nvSpPr>
          <p:cNvPr id="74" name="页脚占位符 4"/>
          <p:cNvSpPr>
            <a:spLocks noGrp="1"/>
          </p:cNvSpPr>
          <p:nvPr>
            <p:ph type="ftr" sz="quarter" idx="11"/>
          </p:nvPr>
        </p:nvSpPr>
        <p:spPr/>
        <p:txBody>
          <a:bodyPr/>
          <a:lstStyle/>
          <a:p>
            <a:endParaRPr lang="zh-CN" altLang="en-US"/>
          </a:p>
        </p:txBody>
      </p:sp>
      <p:sp>
        <p:nvSpPr>
          <p:cNvPr id="75"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38" name=""/>
        <p:cNvGrpSpPr/>
        <p:nvPr/>
      </p:nvGrpSpPr>
      <p:grpSpPr>
        <a:xfrm>
          <a:off x="0" y="0"/>
          <a:ext cx="0" cy="0"/>
          <a:chOff x="0" y="0"/>
          <a:chExt cx="0" cy="0"/>
        </a:xfrm>
      </p:grpSpPr>
      <p:sp>
        <p:nvSpPr>
          <p:cNvPr id="139" name="标题 1"/>
          <p:cNvSpPr>
            <a:spLocks noGrp="1"/>
          </p:cNvSpPr>
          <p:nvPr>
            <p:ph type="title"/>
          </p:nvPr>
        </p:nvSpPr>
        <p:spPr/>
        <p:txBody>
          <a:bodyPr/>
          <a:lstStyle/>
          <a:p>
            <a:r>
              <a:rPr lang="zh-CN" altLang="en-US"/>
              <a:t>单击此处编辑母版标题样式</a:t>
            </a:r>
            <a:endParaRPr lang="zh-CN" altLang="en-US"/>
          </a:p>
        </p:txBody>
      </p:sp>
      <p:sp>
        <p:nvSpPr>
          <p:cNvPr id="140"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1" name="日期占位符 3"/>
          <p:cNvSpPr>
            <a:spLocks noGrp="1"/>
          </p:cNvSpPr>
          <p:nvPr>
            <p:ph type="dt" sz="half" idx="10"/>
          </p:nvPr>
        </p:nvSpPr>
        <p:spPr/>
        <p:txBody>
          <a:bodyPr/>
          <a:lstStyle/>
          <a:p>
            <a:fld id="{5EEC9BFD-607D-42AC-9594-1FE88A60EA60}" type="datetimeFigureOut">
              <a:rPr/>
            </a:fld>
            <a:endParaRPr lang="zh-CN" altLang="en-US"/>
          </a:p>
        </p:txBody>
      </p:sp>
      <p:sp>
        <p:nvSpPr>
          <p:cNvPr id="142" name="页脚占位符 4"/>
          <p:cNvSpPr>
            <a:spLocks noGrp="1"/>
          </p:cNvSpPr>
          <p:nvPr>
            <p:ph type="ftr" sz="quarter" idx="11"/>
          </p:nvPr>
        </p:nvSpPr>
        <p:spPr/>
        <p:txBody>
          <a:bodyPr/>
          <a:lstStyle/>
          <a:p>
            <a:endParaRPr lang="zh-CN" altLang="en-US"/>
          </a:p>
        </p:txBody>
      </p:sp>
      <p:sp>
        <p:nvSpPr>
          <p:cNvPr id="143"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82" name=""/>
        <p:cNvGrpSpPr/>
        <p:nvPr/>
      </p:nvGrpSpPr>
      <p:grpSpPr>
        <a:xfrm>
          <a:off x="0" y="0"/>
          <a:ext cx="0" cy="0"/>
          <a:chOff x="0" y="0"/>
          <a:chExt cx="0" cy="0"/>
        </a:xfrm>
      </p:grpSpPr>
      <p:sp>
        <p:nvSpPr>
          <p:cNvPr id="8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84"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5" name="日期占位符 3"/>
          <p:cNvSpPr>
            <a:spLocks noGrp="1"/>
          </p:cNvSpPr>
          <p:nvPr>
            <p:ph type="dt" sz="half" idx="10"/>
          </p:nvPr>
        </p:nvSpPr>
        <p:spPr/>
        <p:txBody>
          <a:bodyPr/>
          <a:lstStyle/>
          <a:p>
            <a:fld id="{5EEC9BFD-607D-42AC-9594-1FE88A60EA60}" type="datetimeFigureOut">
              <a:rPr/>
            </a:fld>
            <a:endParaRPr lang="zh-CN" altLang="en-US"/>
          </a:p>
        </p:txBody>
      </p:sp>
      <p:sp>
        <p:nvSpPr>
          <p:cNvPr id="86" name="页脚占位符 4"/>
          <p:cNvSpPr>
            <a:spLocks noGrp="1"/>
          </p:cNvSpPr>
          <p:nvPr>
            <p:ph type="ftr" sz="quarter" idx="11"/>
          </p:nvPr>
        </p:nvSpPr>
        <p:spPr/>
        <p:txBody>
          <a:bodyPr/>
          <a:lstStyle/>
          <a:p>
            <a:endParaRPr lang="zh-CN" altLang="en-US"/>
          </a:p>
        </p:txBody>
      </p:sp>
      <p:sp>
        <p:nvSpPr>
          <p:cNvPr id="87"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First Slide">
    <p:spTree>
      <p:nvGrpSpPr>
        <p:cNvPr id="88" name=""/>
        <p:cNvGrpSpPr/>
        <p:nvPr/>
      </p:nvGrpSpPr>
      <p:grpSpPr>
        <a:xfrm>
          <a:off x="0" y="0"/>
          <a:ext cx="0" cy="0"/>
          <a:chOff x="0" y="0"/>
          <a:chExt cx="0" cy="0"/>
        </a:xfrm>
      </p:grpSpPr>
      <p:sp>
        <p:nvSpPr>
          <p:cNvPr id="89"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90"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1"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92"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76" name=""/>
        <p:cNvGrpSpPr/>
        <p:nvPr/>
      </p:nvGrpSpPr>
      <p:grpSpPr>
        <a:xfrm>
          <a:off x="0" y="0"/>
          <a:ext cx="0" cy="0"/>
          <a:chOff x="0" y="0"/>
          <a:chExt cx="0" cy="0"/>
        </a:xfrm>
      </p:grpSpPr>
      <p:sp>
        <p:nvSpPr>
          <p:cNvPr id="77" name="标题 1"/>
          <p:cNvSpPr>
            <a:spLocks noGrp="1"/>
          </p:cNvSpPr>
          <p:nvPr>
            <p:ph type="title"/>
          </p:nvPr>
        </p:nvSpPr>
        <p:spPr/>
        <p:txBody>
          <a:bodyPr/>
          <a:lstStyle/>
          <a:p>
            <a:r>
              <a:rPr lang="zh-CN" altLang="en-US"/>
              <a:t>单击此处编辑母版标题样式</a:t>
            </a:r>
            <a:endParaRPr lang="zh-CN" altLang="en-US"/>
          </a:p>
        </p:txBody>
      </p:sp>
      <p:sp>
        <p:nvSpPr>
          <p:cNvPr id="78"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9" name="日期占位符 3"/>
          <p:cNvSpPr>
            <a:spLocks noGrp="1"/>
          </p:cNvSpPr>
          <p:nvPr>
            <p:ph type="dt" sz="half" idx="10"/>
          </p:nvPr>
        </p:nvSpPr>
        <p:spPr/>
        <p:txBody>
          <a:bodyPr/>
          <a:lstStyle/>
          <a:p>
            <a:fld id="{5EEC9BFD-607D-42AC-9594-1FE88A60EA60}" type="datetimeFigureOut">
              <a:rPr/>
            </a:fld>
            <a:endParaRPr lang="zh-CN" altLang="en-US"/>
          </a:p>
        </p:txBody>
      </p:sp>
      <p:sp>
        <p:nvSpPr>
          <p:cNvPr id="80" name="页脚占位符 4"/>
          <p:cNvSpPr>
            <a:spLocks noGrp="1"/>
          </p:cNvSpPr>
          <p:nvPr>
            <p:ph type="ftr" sz="quarter" idx="11"/>
          </p:nvPr>
        </p:nvSpPr>
        <p:spPr/>
        <p:txBody>
          <a:bodyPr/>
          <a:lstStyle/>
          <a:p>
            <a:endParaRPr lang="zh-CN" altLang="en-US"/>
          </a:p>
        </p:txBody>
      </p:sp>
      <p:sp>
        <p:nvSpPr>
          <p:cNvPr id="81"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93" name=""/>
        <p:cNvGrpSpPr/>
        <p:nvPr/>
      </p:nvGrpSpPr>
      <p:grpSpPr>
        <a:xfrm>
          <a:off x="0" y="0"/>
          <a:ext cx="0" cy="0"/>
          <a:chOff x="0" y="0"/>
          <a:chExt cx="0" cy="0"/>
        </a:xfrm>
      </p:grpSpPr>
      <p:sp>
        <p:nvSpPr>
          <p:cNvPr id="94"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95"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96" name="日期占位符 3"/>
          <p:cNvSpPr>
            <a:spLocks noGrp="1"/>
          </p:cNvSpPr>
          <p:nvPr>
            <p:ph type="dt" sz="half" idx="10"/>
          </p:nvPr>
        </p:nvSpPr>
        <p:spPr/>
        <p:txBody>
          <a:bodyPr/>
          <a:lstStyle/>
          <a:p>
            <a:fld id="{5EEC9BFD-607D-42AC-9594-1FE88A60EA60}" type="datetimeFigureOut">
              <a:rPr/>
            </a:fld>
            <a:endParaRPr lang="zh-CN" altLang="en-US"/>
          </a:p>
        </p:txBody>
      </p:sp>
      <p:sp>
        <p:nvSpPr>
          <p:cNvPr id="97" name="页脚占位符 4"/>
          <p:cNvSpPr>
            <a:spLocks noGrp="1"/>
          </p:cNvSpPr>
          <p:nvPr>
            <p:ph type="ftr" sz="quarter" idx="11"/>
          </p:nvPr>
        </p:nvSpPr>
        <p:spPr/>
        <p:txBody>
          <a:bodyPr/>
          <a:lstStyle/>
          <a:p>
            <a:endParaRPr lang="zh-CN" altLang="en-US"/>
          </a:p>
        </p:txBody>
      </p:sp>
      <p:sp>
        <p:nvSpPr>
          <p:cNvPr id="9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99" name=""/>
        <p:cNvGrpSpPr/>
        <p:nvPr/>
      </p:nvGrpSpPr>
      <p:grpSpPr>
        <a:xfrm>
          <a:off x="0" y="0"/>
          <a:ext cx="0" cy="0"/>
          <a:chOff x="0" y="0"/>
          <a:chExt cx="0" cy="0"/>
        </a:xfrm>
      </p:grpSpPr>
      <p:sp>
        <p:nvSpPr>
          <p:cNvPr id="100" name="标题 1"/>
          <p:cNvSpPr>
            <a:spLocks noGrp="1"/>
          </p:cNvSpPr>
          <p:nvPr>
            <p:ph type="title"/>
          </p:nvPr>
        </p:nvSpPr>
        <p:spPr/>
        <p:txBody>
          <a:bodyPr/>
          <a:lstStyle/>
          <a:p>
            <a:r>
              <a:rPr lang="zh-CN" altLang="en-US"/>
              <a:t>单击此处编辑母版标题样式</a:t>
            </a:r>
            <a:endParaRPr lang="zh-CN" altLang="en-US"/>
          </a:p>
        </p:txBody>
      </p:sp>
      <p:sp>
        <p:nvSpPr>
          <p:cNvPr id="101"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 name="日期占位符 4"/>
          <p:cNvSpPr>
            <a:spLocks noGrp="1"/>
          </p:cNvSpPr>
          <p:nvPr>
            <p:ph type="dt" sz="half" idx="10"/>
          </p:nvPr>
        </p:nvSpPr>
        <p:spPr/>
        <p:txBody>
          <a:bodyPr/>
          <a:lstStyle/>
          <a:p>
            <a:fld id="{5EEC9BFD-607D-42AC-9594-1FE88A60EA60}" type="datetimeFigureOut">
              <a:rPr/>
            </a:fld>
            <a:endParaRPr lang="zh-CN" altLang="en-US"/>
          </a:p>
        </p:txBody>
      </p:sp>
      <p:sp>
        <p:nvSpPr>
          <p:cNvPr id="104" name="页脚占位符 5"/>
          <p:cNvSpPr>
            <a:spLocks noGrp="1"/>
          </p:cNvSpPr>
          <p:nvPr>
            <p:ph type="ftr" sz="quarter" idx="11"/>
          </p:nvPr>
        </p:nvSpPr>
        <p:spPr/>
        <p:txBody>
          <a:bodyPr/>
          <a:lstStyle/>
          <a:p>
            <a:endParaRPr lang="zh-CN" altLang="en-US"/>
          </a:p>
        </p:txBody>
      </p:sp>
      <p:sp>
        <p:nvSpPr>
          <p:cNvPr id="105"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06" name=""/>
        <p:cNvGrpSpPr/>
        <p:nvPr/>
      </p:nvGrpSpPr>
      <p:grpSpPr>
        <a:xfrm>
          <a:off x="0" y="0"/>
          <a:ext cx="0" cy="0"/>
          <a:chOff x="0" y="0"/>
          <a:chExt cx="0" cy="0"/>
        </a:xfrm>
      </p:grpSpPr>
      <p:sp>
        <p:nvSpPr>
          <p:cNvPr id="107"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108"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9"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0"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11"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 name="日期占位符 6"/>
          <p:cNvSpPr>
            <a:spLocks noGrp="1"/>
          </p:cNvSpPr>
          <p:nvPr>
            <p:ph type="dt" sz="half" idx="10"/>
          </p:nvPr>
        </p:nvSpPr>
        <p:spPr/>
        <p:txBody>
          <a:bodyPr/>
          <a:lstStyle/>
          <a:p>
            <a:fld id="{5EEC9BFD-607D-42AC-9594-1FE88A60EA60}" type="datetimeFigureOut">
              <a:rPr/>
            </a:fld>
            <a:endParaRPr lang="zh-CN" altLang="en-US"/>
          </a:p>
        </p:txBody>
      </p:sp>
      <p:sp>
        <p:nvSpPr>
          <p:cNvPr id="113" name="页脚占位符 7"/>
          <p:cNvSpPr>
            <a:spLocks noGrp="1"/>
          </p:cNvSpPr>
          <p:nvPr>
            <p:ph type="ftr" sz="quarter" idx="11"/>
          </p:nvPr>
        </p:nvSpPr>
        <p:spPr/>
        <p:txBody>
          <a:bodyPr/>
          <a:lstStyle/>
          <a:p>
            <a:endParaRPr lang="zh-CN" altLang="en-US"/>
          </a:p>
        </p:txBody>
      </p:sp>
      <p:sp>
        <p:nvSpPr>
          <p:cNvPr id="114"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15" name=""/>
        <p:cNvGrpSpPr/>
        <p:nvPr/>
      </p:nvGrpSpPr>
      <p:grpSpPr>
        <a:xfrm>
          <a:off x="0" y="0"/>
          <a:ext cx="0" cy="0"/>
          <a:chOff x="0" y="0"/>
          <a:chExt cx="0" cy="0"/>
        </a:xfrm>
      </p:grpSpPr>
      <p:sp>
        <p:nvSpPr>
          <p:cNvPr id="116" name="标题 1"/>
          <p:cNvSpPr>
            <a:spLocks noGrp="1"/>
          </p:cNvSpPr>
          <p:nvPr>
            <p:ph type="title"/>
          </p:nvPr>
        </p:nvSpPr>
        <p:spPr/>
        <p:txBody>
          <a:bodyPr/>
          <a:lstStyle/>
          <a:p>
            <a:r>
              <a:rPr lang="zh-CN" altLang="en-US"/>
              <a:t>单击此处编辑母版标题样式</a:t>
            </a:r>
            <a:endParaRPr lang="zh-CN" altLang="en-US"/>
          </a:p>
        </p:txBody>
      </p:sp>
      <p:sp>
        <p:nvSpPr>
          <p:cNvPr id="117" name="日期占位符 2"/>
          <p:cNvSpPr>
            <a:spLocks noGrp="1"/>
          </p:cNvSpPr>
          <p:nvPr>
            <p:ph type="dt" sz="half" idx="10"/>
          </p:nvPr>
        </p:nvSpPr>
        <p:spPr/>
        <p:txBody>
          <a:bodyPr/>
          <a:lstStyle/>
          <a:p>
            <a:fld id="{5EEC9BFD-607D-42AC-9594-1FE88A60EA60}" type="datetimeFigureOut">
              <a:rPr/>
            </a:fld>
            <a:endParaRPr lang="zh-CN" altLang="en-US"/>
          </a:p>
        </p:txBody>
      </p:sp>
      <p:sp>
        <p:nvSpPr>
          <p:cNvPr id="118" name="页脚占位符 3"/>
          <p:cNvSpPr>
            <a:spLocks noGrp="1"/>
          </p:cNvSpPr>
          <p:nvPr>
            <p:ph type="ftr" sz="quarter" idx="11"/>
          </p:nvPr>
        </p:nvSpPr>
        <p:spPr/>
        <p:txBody>
          <a:bodyPr/>
          <a:lstStyle/>
          <a:p>
            <a:endParaRPr lang="zh-CN" altLang="en-US"/>
          </a:p>
        </p:txBody>
      </p:sp>
      <p:sp>
        <p:nvSpPr>
          <p:cNvPr id="119"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20" name=""/>
        <p:cNvGrpSpPr/>
        <p:nvPr/>
      </p:nvGrpSpPr>
      <p:grpSpPr>
        <a:xfrm>
          <a:off x="0" y="0"/>
          <a:ext cx="0" cy="0"/>
          <a:chOff x="0" y="0"/>
          <a:chExt cx="0" cy="0"/>
        </a:xfrm>
      </p:grpSpPr>
      <p:sp>
        <p:nvSpPr>
          <p:cNvPr id="121" name="日期占位符 1"/>
          <p:cNvSpPr>
            <a:spLocks noGrp="1"/>
          </p:cNvSpPr>
          <p:nvPr>
            <p:ph type="dt" sz="half" idx="10"/>
          </p:nvPr>
        </p:nvSpPr>
        <p:spPr/>
        <p:txBody>
          <a:bodyPr/>
          <a:lstStyle/>
          <a:p>
            <a:fld id="{5EEC9BFD-607D-42AC-9594-1FE88A60EA60}" type="datetimeFigureOut">
              <a:rPr/>
            </a:fld>
            <a:endParaRPr lang="zh-CN" altLang="en-US"/>
          </a:p>
        </p:txBody>
      </p:sp>
      <p:sp>
        <p:nvSpPr>
          <p:cNvPr id="122" name="页脚占位符 2"/>
          <p:cNvSpPr>
            <a:spLocks noGrp="1"/>
          </p:cNvSpPr>
          <p:nvPr>
            <p:ph type="ftr" sz="quarter" idx="11"/>
          </p:nvPr>
        </p:nvSpPr>
        <p:spPr/>
        <p:txBody>
          <a:bodyPr/>
          <a:lstStyle/>
          <a:p>
            <a:endParaRPr lang="zh-CN" altLang="en-US"/>
          </a:p>
        </p:txBody>
      </p:sp>
      <p:sp>
        <p:nvSpPr>
          <p:cNvPr id="123"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24" name=""/>
        <p:cNvGrpSpPr/>
        <p:nvPr/>
      </p:nvGrpSpPr>
      <p:grpSpPr>
        <a:xfrm>
          <a:off x="0" y="0"/>
          <a:ext cx="0" cy="0"/>
          <a:chOff x="0" y="0"/>
          <a:chExt cx="0" cy="0"/>
        </a:xfrm>
      </p:grpSpPr>
      <p:sp>
        <p:nvSpPr>
          <p:cNvPr id="125"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26"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7"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28" name="日期占位符 4"/>
          <p:cNvSpPr>
            <a:spLocks noGrp="1"/>
          </p:cNvSpPr>
          <p:nvPr>
            <p:ph type="dt" sz="half" idx="10"/>
          </p:nvPr>
        </p:nvSpPr>
        <p:spPr/>
        <p:txBody>
          <a:bodyPr/>
          <a:lstStyle/>
          <a:p>
            <a:fld id="{5EEC9BFD-607D-42AC-9594-1FE88A60EA60}" type="datetimeFigureOut">
              <a:rPr/>
            </a:fld>
            <a:endParaRPr lang="zh-CN" altLang="en-US"/>
          </a:p>
        </p:txBody>
      </p:sp>
      <p:sp>
        <p:nvSpPr>
          <p:cNvPr id="129" name="页脚占位符 5"/>
          <p:cNvSpPr>
            <a:spLocks noGrp="1"/>
          </p:cNvSpPr>
          <p:nvPr>
            <p:ph type="ftr" sz="quarter" idx="11"/>
          </p:nvPr>
        </p:nvSpPr>
        <p:spPr/>
        <p:txBody>
          <a:bodyPr/>
          <a:lstStyle/>
          <a:p>
            <a:endParaRPr lang="zh-CN" altLang="en-US"/>
          </a:p>
        </p:txBody>
      </p:sp>
      <p:sp>
        <p:nvSpPr>
          <p:cNvPr id="130"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31" name=""/>
        <p:cNvGrpSpPr/>
        <p:nvPr/>
      </p:nvGrpSpPr>
      <p:grpSpPr>
        <a:xfrm>
          <a:off x="0" y="0"/>
          <a:ext cx="0" cy="0"/>
          <a:chOff x="0" y="0"/>
          <a:chExt cx="0" cy="0"/>
        </a:xfrm>
      </p:grpSpPr>
      <p:sp>
        <p:nvSpPr>
          <p:cNvPr id="13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3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3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35" name="日期占位符 4"/>
          <p:cNvSpPr>
            <a:spLocks noGrp="1"/>
          </p:cNvSpPr>
          <p:nvPr>
            <p:ph type="dt" sz="half" idx="10"/>
          </p:nvPr>
        </p:nvSpPr>
        <p:spPr/>
        <p:txBody>
          <a:bodyPr/>
          <a:lstStyle/>
          <a:p>
            <a:fld id="{5EEC9BFD-607D-42AC-9594-1FE88A60EA60}" type="datetimeFigureOut">
              <a:rPr/>
            </a:fld>
            <a:endParaRPr lang="zh-CN" altLang="en-US"/>
          </a:p>
        </p:txBody>
      </p:sp>
      <p:sp>
        <p:nvSpPr>
          <p:cNvPr id="136" name="页脚占位符 5"/>
          <p:cNvSpPr>
            <a:spLocks noGrp="1"/>
          </p:cNvSpPr>
          <p:nvPr>
            <p:ph type="ftr" sz="quarter" idx="11"/>
          </p:nvPr>
        </p:nvSpPr>
        <p:spPr/>
        <p:txBody>
          <a:bodyPr/>
          <a:lstStyle/>
          <a:p>
            <a:endParaRPr lang="zh-CN" altLang="en-US"/>
          </a:p>
        </p:txBody>
      </p:sp>
      <p:sp>
        <p:nvSpPr>
          <p:cNvPr id="137"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7" name=""/>
        <p:cNvGrpSpPr/>
        <p:nvPr/>
      </p:nvGrpSpPr>
      <p:grpSpPr>
        <a:xfrm>
          <a:off x="0" y="0"/>
          <a:ext cx="0" cy="0"/>
          <a:chOff x="0" y="0"/>
          <a:chExt cx="0" cy="0"/>
        </a:xfrm>
      </p:grpSpPr>
      <p:sp>
        <p:nvSpPr>
          <p:cNvPr id="8"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3"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4"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5"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6"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7" name="文本框 11"/>
          <p:cNvSpPr txBox="1"/>
          <p:nvPr/>
        </p:nvSpPr>
        <p:spPr>
          <a:xfrm>
            <a:off x="1146175" y="2327275"/>
            <a:ext cx="7983044" cy="774700"/>
          </a:xfrm>
          <a:prstGeom prst="rect">
            <a:avLst/>
          </a:prstGeom>
          <a:noFill/>
        </p:spPr>
        <p:txBody>
          <a:bodyPr wrap="square" rtlCol="0">
            <a:spAutoFit/>
          </a:bodyPr>
          <a:lstStyle/>
          <a:p>
            <a:pPr algn="dist"/>
            <a:r>
              <a:rPr 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6-3 email</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节点的使用（一）</a:t>
            </a:r>
            <a:endPar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endParaRPr>
          </a:p>
        </p:txBody>
      </p:sp>
      <p:sp>
        <p:nvSpPr>
          <p:cNvPr id="8" name="文本框 12"/>
          <p:cNvSpPr txBox="1"/>
          <p:nvPr/>
        </p:nvSpPr>
        <p:spPr>
          <a:xfrm>
            <a:off x="1151807" y="3742949"/>
            <a:ext cx="5943600" cy="698500"/>
          </a:xfrm>
          <a:prstGeom prst="rect">
            <a:avLst/>
          </a:prstGeom>
          <a:noFill/>
        </p:spPr>
        <p:txBody>
          <a:bodyPr wrap="square" rtlCol="0">
            <a:spAutoFit/>
          </a:bodyPr>
          <a:lstStyle/>
          <a:p>
            <a:pPr marL="0" lvl="0" indent="0" algn="thaiDist" defTabSz="914400">
              <a:lnSpc>
                <a:spcPct val="200000"/>
              </a:lnSpc>
              <a:spcBef>
                <a:spcPts val="0"/>
              </a:spcBef>
              <a:spcAft>
                <a:spcPts val="0"/>
              </a:spcAft>
              <a:buClrTx/>
              <a:buSzTx/>
              <a:buFontTx/>
              <a:buNone/>
              <a:defRPr sz="1800">
                <a:solidFill>
                  <a:schemeClr val="tx1">
                    <a:alpha val="100000"/>
                  </a:schemeClr>
                </a:solidFill>
                <a:latin typeface="等线" panose="02010600030101010101" charset="-122"/>
                <a:ea typeface="等线" panose="02010600030101010101" charset="-122"/>
              </a:defRPr>
            </a:pPr>
            <a:r>
              <a:rPr lang="zh-CN" sz="2000" b="0" i="0" u="none" strike="noStrike" spc="0" baseline="0">
                <a:ln>
                  <a:noFill/>
                </a:ln>
                <a:solidFill>
                  <a:schemeClr val="bg2">
                    <a:lumMod val="25000"/>
                    <a:alpha val="100000"/>
                  </a:schemeClr>
                </a:solidFill>
                <a:effectLst/>
                <a:latin typeface="黑体" panose="02010609060101010101" charset="-122"/>
                <a:ea typeface="黑体" panose="02010609060101010101" charset="-122"/>
              </a:rPr>
              <a:t>讲师：吕林虎</a:t>
            </a:r>
            <a:endParaRPr lang="zh-CN" sz="2000" b="0" i="0" u="none" strike="noStrike" spc="0" baseline="0">
              <a:ln>
                <a:noFill/>
              </a:ln>
              <a:solidFill>
                <a:schemeClr val="bg2">
                  <a:lumMod val="25000"/>
                  <a:alpha val="100000"/>
                </a:schemeClr>
              </a:solidFill>
              <a:effectLst/>
              <a:latin typeface="黑体" panose="02010609060101010101" charset="-122"/>
              <a:ea typeface="黑体" panose="02010609060101010101" charset="-122"/>
            </a:endParaRPr>
          </a:p>
        </p:txBody>
      </p:sp>
      <p:sp>
        <p:nvSpPr>
          <p:cNvPr id="9"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0" name="文本框 16"/>
          <p:cNvSpPr txBox="1"/>
          <p:nvPr/>
        </p:nvSpPr>
        <p:spPr>
          <a:xfrm>
            <a:off x="143761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START</a:t>
            </a:r>
            <a:endPar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1" name="文本框 17"/>
          <p:cNvSpPr txBox="1"/>
          <p:nvPr/>
        </p:nvSpPr>
        <p:spPr>
          <a:xfrm>
            <a:off x="1170940" y="1862455"/>
            <a:ext cx="3100070" cy="398780"/>
          </a:xfrm>
          <a:prstGeom prst="rect">
            <a:avLst/>
          </a:prstGeom>
          <a:noFill/>
        </p:spPr>
        <p:txBody>
          <a:bodyPr wrap="square" rtlCol="0">
            <a:spAutoFit/>
          </a:bodyPr>
          <a:lstStyle/>
          <a:p>
            <a:r>
              <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我要自学网专业课程</a:t>
            </a:r>
            <a:endPar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12" name="文本框 3"/>
          <p:cNvSpPr txBox="1"/>
          <p:nvPr/>
        </p:nvSpPr>
        <p:spPr>
          <a:xfrm>
            <a:off x="1155700" y="3135630"/>
            <a:ext cx="4362450" cy="527050"/>
          </a:xfrm>
          <a:prstGeom prst="rect">
            <a:avLst/>
          </a:prstGeom>
          <a:noFill/>
        </p:spPr>
        <p:txBody>
          <a:bodyPr wrap="square" rtlCol="0">
            <a:spAutoFit/>
          </a:bodyPr>
          <a:p>
            <a:r>
              <a:rPr lang="en-US" sz="2800" b="1">
                <a:solidFill>
                  <a:schemeClr val="bg2">
                    <a:lumMod val="25000"/>
                    <a:alpha val="100000"/>
                  </a:schemeClr>
                </a:solidFill>
                <a:latin typeface="黑体" panose="02010609060101010101" charset="-122"/>
                <a:ea typeface="黑体" panose="02010609060101010101" charset="-122"/>
              </a:rPr>
              <a:t>Node-red</a:t>
            </a:r>
            <a:r>
              <a:rPr lang="zh-CN" sz="2800" b="1">
                <a:solidFill>
                  <a:schemeClr val="bg2">
                    <a:lumMod val="25000"/>
                    <a:alpha val="100000"/>
                  </a:schemeClr>
                </a:solidFill>
                <a:latin typeface="黑体" panose="02010609060101010101" charset="-122"/>
                <a:ea typeface="黑体" panose="02010609060101010101" charset="-122"/>
              </a:rPr>
              <a:t>基础入门教程</a:t>
            </a:r>
            <a:endParaRPr lang="zh-CN" sz="2800" b="1">
              <a:solidFill>
                <a:schemeClr val="bg2">
                  <a:lumMod val="25000"/>
                  <a:alpha val="100000"/>
                </a:schemeClr>
              </a:solidFill>
              <a:latin typeface="黑体" panose="02010609060101010101" charset="-122"/>
              <a:ea typeface="黑体" panose="02010609060101010101" charset="-122"/>
            </a:endParaRPr>
          </a:p>
        </p:txBody>
      </p:sp>
      <p:sp>
        <p:nvSpPr>
          <p:cNvPr id="13" name="1"/>
          <p:cNvSpPr txBox="1"/>
          <p:nvPr/>
        </p:nvSpPr>
        <p:spPr>
          <a:xfrm flipH="1">
            <a:off x="2326080" y="191555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4" name=""/>
        <p:cNvGrpSpPr/>
        <p:nvPr/>
      </p:nvGrpSpPr>
      <p:grpSpPr>
        <a:xfrm>
          <a:off x="0" y="0"/>
          <a:ext cx="0" cy="0"/>
          <a:chOff x="0" y="0"/>
          <a:chExt cx="0" cy="0"/>
        </a:xfrm>
      </p:grpSpPr>
      <p:sp>
        <p:nvSpPr>
          <p:cNvPr id="15"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email</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节点的使用</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16"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17" name="图片 16"/>
          <p:cNvPicPr>
            <a:picLocks noChangeAspect="1"/>
          </p:cNvPicPr>
          <p:nvPr/>
        </p:nvPicPr>
        <p:blipFill>
          <a:blip r:embed="rId1"/>
          <a:stretch>
            <a:fillRect/>
          </a:stretch>
        </p:blipFill>
        <p:spPr>
          <a:xfrm>
            <a:off x="2283460" y="1560896"/>
            <a:ext cx="7645400" cy="2997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8" name=""/>
        <p:cNvGrpSpPr/>
        <p:nvPr/>
      </p:nvGrpSpPr>
      <p:grpSpPr>
        <a:xfrm>
          <a:off x="0" y="0"/>
          <a:ext cx="0" cy="0"/>
          <a:chOff x="0" y="0"/>
          <a:chExt cx="0" cy="0"/>
        </a:xfrm>
      </p:grpSpPr>
      <p:sp>
        <p:nvSpPr>
          <p:cNvPr id="19" name="稻壳儿春秋广告/盗版必究        原创来源：http://chn.docer.com/works?userid=199329941#!/work_time"/>
          <p:cNvSpPr txBox="1"/>
          <p:nvPr/>
        </p:nvSpPr>
        <p:spPr>
          <a:xfrm>
            <a:off x="4030133" y="405524"/>
            <a:ext cx="4133850" cy="460375"/>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邮件接</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收</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20"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21" name="图片 20"/>
          <p:cNvPicPr>
            <a:picLocks noChangeAspect="1"/>
          </p:cNvPicPr>
          <p:nvPr/>
        </p:nvPicPr>
        <p:blipFill>
          <a:blip r:embed="rId1"/>
          <a:stretch>
            <a:fillRect/>
          </a:stretch>
        </p:blipFill>
        <p:spPr>
          <a:xfrm>
            <a:off x="1490070" y="971441"/>
            <a:ext cx="9211988" cy="520634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22" name=""/>
        <p:cNvGrpSpPr/>
        <p:nvPr/>
      </p:nvGrpSpPr>
      <p:grpSpPr>
        <a:xfrm>
          <a:off x="0" y="0"/>
          <a:ext cx="0" cy="0"/>
          <a:chOff x="0" y="0"/>
          <a:chExt cx="0" cy="0"/>
        </a:xfrm>
      </p:grpSpPr>
      <p:sp>
        <p:nvSpPr>
          <p:cNvPr id="23"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发送和接收协议认知</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24"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25" name="文本框 24"/>
          <p:cNvSpPr txBox="1"/>
          <p:nvPr/>
        </p:nvSpPr>
        <p:spPr>
          <a:xfrm>
            <a:off x="2409889" y="1555814"/>
            <a:ext cx="7372350" cy="3746500"/>
          </a:xfrm>
        </p:spPr>
        <p:txBody>
          <a:bodyPr>
            <a:spAutoFit/>
          </a:bodyPr>
          <a:p>
            <a:pPr marL="349250" indent="457200" algn="thaiDist" defTabSz="914400">
              <a:lnSpc>
                <a:spcPct val="150000"/>
              </a:lnSpc>
              <a:spcBef>
                <a:spcPts val="0"/>
              </a:spcBef>
              <a:spcAft>
                <a:spcPts val="0"/>
              </a:spcAft>
              <a:buFont typeface="Arial" panose="020B0604020202020204" pitchFamily="34" charset="0"/>
              <a:buChar char="•"/>
            </a:pPr>
            <a:r>
              <a:rPr lang="zh-CN" sz="2000">
                <a:solidFill>
                  <a:schemeClr val="tx1">
                    <a:alpha val="100000"/>
                  </a:schemeClr>
                </a:solidFill>
                <a:latin typeface="黑体" panose="02010609060101010101" charset="-122"/>
                <a:ea typeface="黑体" panose="02010609060101010101" charset="-122"/>
              </a:rPr>
              <a:t>SMTP：SMTP是一种用于发送电子邮件的协议。它定义了电子邮件的传输方式，负责将邮件从发件人的电子邮件服务器发送到接收人的电子邮件服务器。SMTP负责处理邮件的路由和传输，确保邮件能够准确地传递到目标服务器。</a:t>
            </a:r>
            <a:endParaRPr lang="zh-CN" sz="2000">
              <a:solidFill>
                <a:schemeClr val="tx1">
                  <a:alpha val="100000"/>
                </a:schemeClr>
              </a:solidFill>
              <a:latin typeface="黑体" panose="02010609060101010101" charset="-122"/>
              <a:ea typeface="黑体" panose="02010609060101010101" charset="-122"/>
            </a:endParaRPr>
          </a:p>
          <a:p>
            <a:pPr marL="349250" indent="457200" algn="thaiDist" defTabSz="914400">
              <a:lnSpc>
                <a:spcPct val="150000"/>
              </a:lnSpc>
              <a:spcBef>
                <a:spcPts val="0"/>
              </a:spcBef>
              <a:spcAft>
                <a:spcPts val="0"/>
              </a:spcAft>
              <a:buFont typeface="Arial" panose="020B0604020202020204" pitchFamily="34" charset="0"/>
              <a:buChar char="•"/>
            </a:pPr>
            <a:r>
              <a:rPr lang="zh-CN" sz="2000">
                <a:solidFill>
                  <a:schemeClr val="tx1">
                    <a:alpha val="100000"/>
                  </a:schemeClr>
                </a:solidFill>
                <a:latin typeface="黑体" panose="02010609060101010101" charset="-122"/>
                <a:ea typeface="黑体" panose="02010609060101010101" charset="-122"/>
              </a:rPr>
              <a:t>POP3：POP3是一种用于接收电子邮件的协议。它允许用户从邮件服务器上下载和接收邮件。POP3协议使用户能够通过客户端应用程序（如Outlook、Thunderbird等）访问和管理邮件服务器上的收件箱。</a:t>
            </a:r>
            <a:endParaRPr lang="zh-CN" sz="2000">
              <a:solidFill>
                <a:schemeClr val="tx1">
                  <a:alpha val="100000"/>
                </a:schemeClr>
              </a:solidFill>
              <a:latin typeface="黑体" panose="02010609060101010101" charset="-122"/>
              <a:ea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26" name=""/>
        <p:cNvGrpSpPr/>
        <p:nvPr/>
      </p:nvGrpSpPr>
      <p:grpSpPr>
        <a:xfrm>
          <a:off x="0" y="0"/>
          <a:ext cx="0" cy="0"/>
          <a:chOff x="0" y="0"/>
          <a:chExt cx="0" cy="0"/>
        </a:xfrm>
      </p:grpSpPr>
      <p:sp>
        <p:nvSpPr>
          <p:cNvPr id="27"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邮件发送</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-password</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获取</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28"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grpSp>
        <p:nvGrpSpPr>
          <p:cNvPr id="29" name="组合 28"/>
          <p:cNvGrpSpPr/>
          <p:nvPr/>
        </p:nvGrpSpPr>
        <p:grpSpPr>
          <a:xfrm rot="0">
            <a:off x="1356361" y="1740666"/>
            <a:ext cx="9499600" cy="1041400"/>
            <a:chOff x="1242739" y="1297261"/>
            <a:chExt cx="9499600" cy="1041400"/>
          </a:xfrm>
        </p:grpSpPr>
        <p:pic>
          <p:nvPicPr>
            <p:cNvPr id="30" name="图片 29"/>
            <p:cNvPicPr>
              <a:picLocks noChangeAspect="1"/>
            </p:cNvPicPr>
            <p:nvPr/>
          </p:nvPicPr>
          <p:blipFill>
            <a:blip r:embed="rId1"/>
            <a:stretch>
              <a:fillRect/>
            </a:stretch>
          </p:blipFill>
          <p:spPr>
            <a:xfrm>
              <a:off x="1242739" y="1297261"/>
              <a:ext cx="9499600" cy="1041400"/>
            </a:xfrm>
            <a:prstGeom prst="rect">
              <a:avLst/>
            </a:prstGeom>
          </p:spPr>
        </p:pic>
        <p:sp>
          <p:nvSpPr>
            <p:cNvPr id="31" name="矩形 30"/>
            <p:cNvSpPr/>
            <p:nvPr/>
          </p:nvSpPr>
          <p:spPr>
            <a:xfrm>
              <a:off x="6594913" y="1525313"/>
              <a:ext cx="2305706" cy="162581"/>
            </a:xfrm>
            <a:prstGeom prst="rect">
              <a:avLst/>
            </a:prstGeom>
            <a:solidFill>
              <a:schemeClr val="accent1">
                <a:alpha val="100000"/>
              </a:schemeClr>
            </a:solidFill>
            <a:ln w="12700">
              <a:solidFill>
                <a:srgbClr val="5C5C5C">
                  <a:alpha val="100000"/>
                </a:srgbClr>
              </a:solidFill>
              <a:prstDash val="solid"/>
              <a:miter lim="800000"/>
            </a:ln>
          </p:spPr>
          <p:txBody>
            <a:bodyPr anchor="ctr"/>
            <a:p>
              <a:pPr algn="ctr"/>
            </a:p>
          </p:txBody>
        </p:sp>
      </p:grpSp>
      <p:pic>
        <p:nvPicPr>
          <p:cNvPr id="32" name="图片 31"/>
          <p:cNvPicPr>
            <a:picLocks noChangeAspect="1"/>
          </p:cNvPicPr>
          <p:nvPr/>
        </p:nvPicPr>
        <p:blipFill>
          <a:blip r:embed="rId2"/>
          <a:stretch>
            <a:fillRect/>
          </a:stretch>
        </p:blipFill>
        <p:spPr>
          <a:xfrm>
            <a:off x="1286073" y="2890454"/>
            <a:ext cx="9640175" cy="149516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3" name=""/>
        <p:cNvGrpSpPr/>
        <p:nvPr/>
      </p:nvGrpSpPr>
      <p:grpSpPr>
        <a:xfrm>
          <a:off x="0" y="0"/>
          <a:ext cx="0" cy="0"/>
          <a:chOff x="0" y="0"/>
          <a:chExt cx="0" cy="0"/>
        </a:xfrm>
      </p:grpSpPr>
      <p:sp>
        <p:nvSpPr>
          <p:cNvPr id="34"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邮件发送</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-password</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获取</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5"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36" name="图片 35"/>
          <p:cNvPicPr>
            <a:picLocks noChangeAspect="1"/>
          </p:cNvPicPr>
          <p:nvPr>
            <p:custDataLst>
              <p:tags r:id="rId1"/>
            </p:custDataLst>
          </p:nvPr>
        </p:nvPicPr>
        <p:blipFill>
          <a:blip r:embed="rId2"/>
          <a:srcRect t="374" b="-374"/>
          <a:stretch>
            <a:fillRect/>
          </a:stretch>
        </p:blipFill>
        <p:spPr>
          <a:xfrm>
            <a:off x="2356023" y="1276897"/>
            <a:ext cx="6829425" cy="4181475"/>
          </a:xfrm>
          <a:prstGeom prst="flowChartProcess">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7" name=""/>
        <p:cNvGrpSpPr/>
        <p:nvPr/>
      </p:nvGrpSpPr>
      <p:grpSpPr>
        <a:xfrm>
          <a:off x="0" y="0"/>
          <a:ext cx="0" cy="0"/>
          <a:chOff x="0" y="0"/>
          <a:chExt cx="0" cy="0"/>
        </a:xfrm>
      </p:grpSpPr>
      <p:sp>
        <p:nvSpPr>
          <p:cNvPr id="38"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邮件发送</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-password</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获取</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39"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40" name="图片 39"/>
          <p:cNvPicPr>
            <a:picLocks noChangeAspect="1"/>
          </p:cNvPicPr>
          <p:nvPr/>
        </p:nvPicPr>
        <p:blipFill>
          <a:blip r:embed="rId1"/>
          <a:stretch>
            <a:fillRect/>
          </a:stretch>
        </p:blipFill>
        <p:spPr>
          <a:xfrm>
            <a:off x="3311446" y="1167633"/>
            <a:ext cx="5569235" cy="498836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5" name=""/>
        <p:cNvGrpSpPr/>
        <p:nvPr/>
      </p:nvGrpSpPr>
      <p:grpSpPr>
        <a:xfrm>
          <a:off x="0" y="0"/>
          <a:ext cx="0" cy="0"/>
          <a:chOff x="0" y="0"/>
          <a:chExt cx="0" cy="0"/>
        </a:xfrm>
      </p:grpSpPr>
      <p:sp>
        <p:nvSpPr>
          <p:cNvPr id="46"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邮件发送</a:t>
            </a:r>
            <a:r>
              <a:rPr lang="en-US"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-password</a:t>
            </a: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获取</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47"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48" name="图片 47"/>
          <p:cNvPicPr>
            <a:picLocks noChangeAspect="1"/>
          </p:cNvPicPr>
          <p:nvPr/>
        </p:nvPicPr>
        <p:blipFill>
          <a:blip r:embed="rId1"/>
          <a:stretch>
            <a:fillRect/>
          </a:stretch>
        </p:blipFill>
        <p:spPr>
          <a:xfrm>
            <a:off x="2825750" y="2355850"/>
            <a:ext cx="6540500" cy="21463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49" name=""/>
        <p:cNvGrpSpPr/>
        <p:nvPr/>
      </p:nvGrpSpPr>
      <p:grpSpPr>
        <a:xfrm>
          <a:off x="0" y="0"/>
          <a:ext cx="0" cy="0"/>
          <a:chOff x="0" y="0"/>
          <a:chExt cx="0" cy="0"/>
        </a:xfrm>
      </p:grpSpPr>
      <p:sp>
        <p:nvSpPr>
          <p:cNvPr id="50"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51"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52"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53"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54"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55" name="文本框 11"/>
          <p:cNvSpPr txBox="1"/>
          <p:nvPr/>
        </p:nvSpPr>
        <p:spPr>
          <a:xfrm>
            <a:off x="1146175" y="2723515"/>
            <a:ext cx="6672580" cy="1014730"/>
          </a:xfrm>
          <a:prstGeom prst="rect">
            <a:avLst/>
          </a:prstGeom>
          <a:noFill/>
        </p:spPr>
        <p:txBody>
          <a:bodyPr wrap="square" rtlCol="0">
            <a:spAutoFit/>
          </a:bodyPr>
          <a:lstStyle/>
          <a:p>
            <a:pPr algn="dist"/>
            <a:r>
              <a:rPr lang="zh-CN" altLang="zh-CN" sz="6000" b="1">
                <a:latin typeface="黑体" panose="02010609060101010101" charset="-122"/>
                <a:ea typeface="黑体" panose="02010609060101010101" charset="-122"/>
                <a:sym typeface="Century Gothic" panose="020B0502020202020204" pitchFamily="34" charset="0"/>
              </a:rPr>
              <a:t>希望大家学有所成</a:t>
            </a:r>
            <a:endParaRPr lang="zh-CN" altLang="zh-CN" sz="6000" b="1">
              <a:latin typeface="黑体" panose="02010609060101010101" charset="-122"/>
              <a:ea typeface="黑体" panose="02010609060101010101" charset="-122"/>
              <a:sym typeface="Century Gothic" panose="020B0502020202020204" pitchFamily="34" charset="0"/>
            </a:endParaRPr>
          </a:p>
        </p:txBody>
      </p:sp>
      <p:sp>
        <p:nvSpPr>
          <p:cNvPr id="56"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57" name="文本框 16"/>
          <p:cNvSpPr txBox="1"/>
          <p:nvPr/>
        </p:nvSpPr>
        <p:spPr>
          <a:xfrm>
            <a:off x="155953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END</a:t>
            </a:r>
            <a:endPar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58" name="文本框 17"/>
          <p:cNvSpPr txBox="1"/>
          <p:nvPr/>
        </p:nvSpPr>
        <p:spPr>
          <a:xfrm>
            <a:off x="1171146" y="1747177"/>
            <a:ext cx="2745157" cy="768350"/>
          </a:xfrm>
          <a:prstGeom prst="rect">
            <a:avLst/>
          </a:prstGeom>
          <a:noFill/>
        </p:spPr>
        <p:txBody>
          <a:bodyPr wrap="square" rtlCol="0">
            <a:spAutoFit/>
          </a:bodyPr>
          <a:lstStyle/>
          <a:p>
            <a:r>
              <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本篇结束</a:t>
            </a:r>
            <a:endPar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59" name="1"/>
          <p:cNvSpPr txBox="1"/>
          <p:nvPr/>
        </p:nvSpPr>
        <p:spPr>
          <a:xfrm flipH="1">
            <a:off x="-139625" y="37380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KSO_WM_UNIT_PLACING_PICTURE_USER_VIEWPORT" val="{&quot;height&quot;:7212.3685039370075,&quot;width&quot;:11779.655118110237}"/>
</p:tagLst>
</file>

<file path=ppt/tags/tag2.xml><?xml version="1.0" encoding="utf-8"?>
<p:tagLst xmlns:p="http://schemas.openxmlformats.org/presentationml/2006/main">
  <p:tag name="commondata" val="eyJoZGlkIjoiNDc3ODhmZTY1YmI0MzA2NTBmYTEyMDgyOTBlYjI5MWE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Words>
  <Application>WPS 演示</Application>
  <PresentationFormat/>
  <Paragraphs>51</Paragraphs>
  <Slides>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Arial</vt:lpstr>
      <vt:lpstr>宋体</vt:lpstr>
      <vt:lpstr>Wingdings</vt:lpstr>
      <vt:lpstr>Lato Regular</vt:lpstr>
      <vt:lpstr>Lato</vt:lpstr>
      <vt:lpstr>Lato Hairline</vt:lpstr>
      <vt:lpstr>Lato Light</vt:lpstr>
      <vt:lpstr>黑体</vt:lpstr>
      <vt:lpstr>Century Gothic</vt:lpstr>
      <vt:lpstr>等线</vt:lpstr>
      <vt:lpstr>微软雅黑</vt:lpstr>
      <vt:lpstr>Arial Unicode MS</vt:lpstr>
      <vt:lpstr>等线 Light</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沙漠狐</cp:lastModifiedBy>
  <cp:revision>3</cp:revision>
  <dcterms:created xsi:type="dcterms:W3CDTF">2024-03-23T09:50:00Z</dcterms:created>
  <dcterms:modified xsi:type="dcterms:W3CDTF">2024-03-27T06:32:35Z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E6D0F4AA40894E738C5CBE40A119FEB6_12</vt:lpwstr>
  </property>
  <property fmtid="{D5CDD505-2E9C-101B-9397-08002B2CF9AE}" pid="3" name="KSOProductBuildVer">
    <vt:lpwstr>2052-12.1.0.16388</vt:lpwstr>
  </property>
</Properties>
</file>