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5" r:id="rId13"/>
    <p:sldId id="2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1146175" y="2327275"/>
            <a:ext cx="5320179" cy="77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3-7 delay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2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9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3-7 delay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稻壳儿春秋广告/盗版必究        原创来源：http://chn.docer.com/works?userid=199329941#!/work_time"/>
          <p:cNvSpPr txBox="1"/>
          <p:nvPr/>
        </p:nvSpPr>
        <p:spPr>
          <a:xfrm>
            <a:off x="4029139" y="403639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delay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节点介绍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2210" y="1409764"/>
            <a:ext cx="7327900" cy="201930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058160" y="3625850"/>
            <a:ext cx="6096000" cy="1612900"/>
          </a:xfrm>
        </p:spPr>
        <p:txBody>
          <a:bodyPr>
            <a:spAutoFit/>
          </a:bodyPr>
          <a:p>
            <a:pPr indent="457200">
              <a:lnSpc>
                <a:spcPts val="2000"/>
              </a:lnSpc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delay节点可以对节点的消息进行延迟发送或限制，有两种延迟方式：一种是延迟每一条消息，第二种是限制信息的速率。如果信息量太大的话，服务器性能不够，就可以使用该节点来限制一定时间内通过允许通过多少条，同时也可以在流中重置延迟的时间，很容易就复现一些耗时任务的中间状态的变化。 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3-7 delay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稻壳儿春秋广告/盗版必究        原创来源：http://chn.docer.com/works?userid=199329941#!/work_time"/>
          <p:cNvSpPr txBox="1"/>
          <p:nvPr/>
        </p:nvSpPr>
        <p:spPr>
          <a:xfrm>
            <a:off x="4029139" y="403639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、固定延迟时间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5776" y="1185436"/>
            <a:ext cx="5740375" cy="304190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rcRect t="23436" r="9675"/>
          <a:stretch>
            <a:fillRect/>
          </a:stretch>
        </p:blipFill>
        <p:spPr>
          <a:xfrm>
            <a:off x="633880" y="4355353"/>
            <a:ext cx="7061572" cy="164738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4885" y="2764118"/>
            <a:ext cx="3543300" cy="1511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3-7 delay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稻壳儿春秋广告/盗版必究        原创来源：http://chn.docer.com/works?userid=199329941#!/work_time"/>
          <p:cNvSpPr txBox="1"/>
          <p:nvPr/>
        </p:nvSpPr>
        <p:spPr>
          <a:xfrm>
            <a:off x="4029139" y="403639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、随机延迟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797" y="1191559"/>
            <a:ext cx="5593229" cy="270401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82" y="4105462"/>
            <a:ext cx="7777628" cy="179643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162" y="2464921"/>
            <a:ext cx="3822700" cy="12827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3-7 delay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3951111" y="409989"/>
            <a:ext cx="4570592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、允许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msg.delay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复写延迟时长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512" y="1291291"/>
            <a:ext cx="5007535" cy="230575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rcRect b="27702"/>
          <a:stretch>
            <a:fillRect/>
          </a:stretch>
        </p:blipFill>
        <p:spPr>
          <a:xfrm>
            <a:off x="314512" y="3907865"/>
            <a:ext cx="5928658" cy="1880729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5007" y="3794130"/>
            <a:ext cx="4013200" cy="21082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1477" y="1626105"/>
            <a:ext cx="5680261" cy="163612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3-7 delay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" name="稻壳儿春秋广告/盗版必究        原创来源：http://chn.docer.com/works?userid=199329941#!/work_time"/>
          <p:cNvSpPr txBox="1"/>
          <p:nvPr/>
        </p:nvSpPr>
        <p:spPr>
          <a:xfrm>
            <a:off x="3951111" y="409989"/>
            <a:ext cx="4572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、输入的三种属性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0850" y="1530350"/>
            <a:ext cx="8750300" cy="37973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3-7 delay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0" name="稻壳儿春秋广告/盗版必究        原创来源：http://chn.docer.com/works?userid=199329941#!/work_time"/>
          <p:cNvSpPr txBox="1"/>
          <p:nvPr/>
        </p:nvSpPr>
        <p:spPr>
          <a:xfrm>
            <a:off x="3951111" y="409989"/>
            <a:ext cx="4572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、输入的三种属性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5296" y="1315571"/>
            <a:ext cx="5261534" cy="1202869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5296" y="2739800"/>
            <a:ext cx="5261534" cy="1105558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296" y="4021979"/>
            <a:ext cx="5261534" cy="16455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3-7 delay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" name="稻壳儿春秋广告/盗版必究        原创来源：http://chn.docer.com/works?userid=199329941#!/work_time"/>
          <p:cNvSpPr txBox="1"/>
          <p:nvPr/>
        </p:nvSpPr>
        <p:spPr>
          <a:xfrm>
            <a:off x="3810064" y="409989"/>
            <a:ext cx="4572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、限制信息速率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4855" y="1889562"/>
            <a:ext cx="5538500" cy="3280708"/>
          </a:xfrm>
          <a:prstGeom prst="rect">
            <a:avLst/>
          </a:prstGeom>
        </p:spPr>
      </p:pic>
      <p:sp>
        <p:nvSpPr>
          <p:cNvPr id="70" name="文本框 69"/>
          <p:cNvSpPr txBox="1"/>
          <p:nvPr/>
        </p:nvSpPr>
        <p:spPr>
          <a:xfrm>
            <a:off x="7674909" y="2561665"/>
            <a:ext cx="2673350" cy="21209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 indent="457200">
              <a:lnSpc>
                <a:spcPts val="2000"/>
              </a:lnSpc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限制信息速率可以将信息延时发送变得更加灵活，可以延时对多个数据进行不同时间的发送，但是应用并不是特别广泛。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>
              <a:lnSpc>
                <a:spcPts val="2000"/>
              </a:lnSpc>
            </a:pPr>
            <a:r>
              <a:rPr lang="zh-CN">
                <a:latin typeface="黑体" panose="02010609060101010101" charset="-122"/>
                <a:ea typeface="黑体" panose="02010609060101010101" charset="-122"/>
              </a:rPr>
              <a:t>具体使用请参考视频中的演示。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3-7 delay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" name="稻壳儿春秋广告/盗版必究        原创来源：http://chn.docer.com/works?userid=199329941#!/work_time"/>
          <p:cNvSpPr txBox="1"/>
          <p:nvPr/>
        </p:nvSpPr>
        <p:spPr>
          <a:xfrm>
            <a:off x="3810064" y="409989"/>
            <a:ext cx="4572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</a:t>
            </a:r>
            <a:r>
              <a:rPr lang="zh-CN" alt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实践</a:t>
            </a:r>
            <a:endParaRPr lang="zh-CN" alt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715135" y="1646555"/>
            <a:ext cx="8762365" cy="389763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ct val="100000"/>
              </a:lnSpc>
            </a:pP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要求：</a:t>
            </a:r>
            <a:endParaRPr lang="zh-CN" sz="2800"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 fontAlgn="auto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使用本小节中的节点，完成一个模拟智能家居卧室灯延时打开及延时关闭的功能；</a:t>
            </a:r>
            <a:endParaRPr lang="zh-CN" sz="2800"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 fontAlgn="auto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并且可以根据设定和场景的不同，保留立即开灯和关灯的功能</a:t>
            </a:r>
            <a:endParaRPr lang="zh-CN" sz="2800"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 fontAlgn="auto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本实践案例中流程的第一个节点还是使用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inject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节点触发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TEyNDA1MzViMGM0ZmZhOTc2NmRlODQ2Mzk5OTU5Yj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771</Words>
  <Application>WPS 演示</Application>
  <PresentationFormat/>
  <Paragraphs>78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2024-01-17T11:57:20Z</dcterms:created>
  <dcterms:modified xsi:type="dcterms:W3CDTF">2024-01-17T11:57:20Z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D99EA24D41174AC3A76E3E644B008F8D_12</vt:lpwstr>
  </property>
  <property fmtid="{D5CDD505-2E9C-101B-9397-08002B2CF9AE}" pid="3" name="KSOProductBuildVer">
    <vt:lpwstr>2052-12.1.0.16120</vt:lpwstr>
  </property>
</Properties>
</file>