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9" r:id="rId6"/>
    <p:sldId id="260" r:id="rId7"/>
    <p:sldId id="261" r:id="rId8"/>
    <p:sldId id="262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531471"/>
            <a:ext cx="179585" cy="21050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1755775"/>
            <a:ext cx="7162052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5-14 function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节点中环境变量的使用及初始化（二）</a:t>
            </a:r>
            <a:endParaRPr lang="en-US" alt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7"/>
          <p:cNvSpPr txBox="1"/>
          <p:nvPr/>
        </p:nvSpPr>
        <p:spPr>
          <a:xfrm>
            <a:off x="1170940" y="150050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1"/>
          <p:cNvSpPr txBox="1"/>
          <p:nvPr/>
        </p:nvSpPr>
        <p:spPr>
          <a:xfrm flipH="1">
            <a:off x="2326080" y="15536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节点的初始化设置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480310" y="1775012"/>
            <a:ext cx="7251700" cy="23749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节点中，通常使用“运行函数”编写代码，但是在遇到需要在节点流触发前就要声明某些数据的情况时，就不能等流程触发时再进行声明，这时候就可以使用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节点的初始化设置，在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节点部署的瞬间，对数据或者函数进行声明，不需要执行节点流就可完成声明。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部署后声明全局函数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30843" y="1280832"/>
            <a:ext cx="6950635" cy="19177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结合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节点的初始化设置和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context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方法，可以在程序点击部署后，马上声明一个全局可调用的函数，此时在其他流程的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节点中就可直接调用这个函数，对他进行触发。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9256" y="3198532"/>
            <a:ext cx="4372908" cy="273190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64" y="3198532"/>
            <a:ext cx="4320988" cy="24228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623735" y="1775012"/>
            <a:ext cx="6944658" cy="28321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要求：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①将前边小节中的天气数据保存为环境变量，并使用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节点中的方法进行调用，将其打印在调试窗口中。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②任意挑选一个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节点，在其初始化设置中，声明一个函数或者是变量，可以是计算函数之类，使用其他的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节点调用函数，将内容打印到调试窗口中。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5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6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7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8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9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</Words>
  <Application>WPS 演示</Application>
  <PresentationFormat/>
  <Paragraphs>40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2</cp:revision>
  <dcterms:created xsi:type="dcterms:W3CDTF">2024-03-15T11:45:00Z</dcterms:created>
  <dcterms:modified xsi:type="dcterms:W3CDTF">2024-03-15T13:07:45Z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B98378E270844CF5B20FF645689A108B_12</vt:lpwstr>
  </property>
  <property fmtid="{D5CDD505-2E9C-101B-9397-08002B2CF9AE}" pid="3" name="KSOProductBuildVer">
    <vt:lpwstr>2052-12.1.0.16388</vt:lpwstr>
  </property>
</Properties>
</file>