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CB5E0"/>
    <a:srgbClr val="0000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906" y="462"/>
      </p:cViewPr>
      <p:guideLst>
        <p:guide orient="horz" pos="2137"/>
        <p:guide pos="38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2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6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5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2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7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8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0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9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5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9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9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9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1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04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5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0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8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09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0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11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2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3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4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17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8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9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2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3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1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6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7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2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1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3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13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3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3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40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4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4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4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First Slide">
    <p:spTree>
      <p:nvGrpSpPr>
        <p:cNvPr id="8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9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  <a:endParaRPr lang="es-ES_tradnl" dirty="0"/>
          </a:p>
        </p:txBody>
      </p:sp>
      <p:sp>
        <p:nvSpPr>
          <p:cNvPr id="9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9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1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2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2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7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8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9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0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4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5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6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7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9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0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2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3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9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60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矩形 10"/>
          <p:cNvSpPr/>
          <p:nvPr/>
        </p:nvSpPr>
        <p:spPr>
          <a:xfrm>
            <a:off x="825640" y="1342285"/>
            <a:ext cx="179585" cy="2294211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8" name="文本框 11"/>
          <p:cNvSpPr txBox="1"/>
          <p:nvPr/>
        </p:nvSpPr>
        <p:spPr>
          <a:xfrm>
            <a:off x="1146175" y="1762125"/>
            <a:ext cx="779780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en-US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6-6 </a:t>
            </a:r>
            <a:r>
              <a:rPr 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实践项目</a:t>
            </a:r>
            <a:r>
              <a:rPr lang="en-US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每日定时实况天气邮件发送</a:t>
            </a:r>
            <a:endParaRPr lang="zh-CN" sz="4500" b="1">
              <a:ln w="9525">
                <a:solidFill>
                  <a:srgbClr val="000000">
                    <a:alpha val="100000"/>
                  </a:srgbClr>
                </a:solidFill>
              </a:ln>
              <a:solidFill>
                <a:schemeClr val="tx1">
                  <a:alpha val="100000"/>
                </a:schemeClr>
              </a:solidFill>
              <a:effectLst>
                <a:outerShdw blurRad="50800" dist="38100" algn="l" rotWithShape="0">
                  <a:srgbClr val="000000">
                    <a:alpha val="4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文本框 12"/>
          <p:cNvSpPr txBox="1"/>
          <p:nvPr/>
        </p:nvSpPr>
        <p:spPr>
          <a:xfrm>
            <a:off x="1151807" y="3742949"/>
            <a:ext cx="5943600" cy="698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thaiDist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chemeClr val="tx1">
                    <a:alpha val="100000"/>
                  </a:schemeClr>
                </a:solidFill>
                <a:latin typeface="等线" panose="02010600030101010101" charset="-122"/>
                <a:ea typeface="等线" panose="02010600030101010101" charset="-122"/>
              </a:defRPr>
            </a:pPr>
            <a:r>
              <a:rPr lang="zh-CN" sz="2000" b="0" i="0" u="none" strike="noStrike" spc="0" baseline="0">
                <a:ln>
                  <a:noFill/>
                </a:ln>
                <a:solidFill>
                  <a:schemeClr val="bg2">
                    <a:lumMod val="25000"/>
                    <a:alpha val="10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讲师：吕林虎</a:t>
            </a:r>
            <a:endParaRPr lang="zh-CN" sz="2000" b="0" i="0" u="none" strike="noStrike" spc="0" baseline="0">
              <a:ln>
                <a:noFill/>
              </a:ln>
              <a:solidFill>
                <a:schemeClr val="bg2">
                  <a:lumMod val="25000"/>
                  <a:alpha val="10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1" name="文本框 16"/>
          <p:cNvSpPr txBox="1"/>
          <p:nvPr/>
        </p:nvSpPr>
        <p:spPr>
          <a:xfrm>
            <a:off x="143761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START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2" name="文本框 17"/>
          <p:cNvSpPr txBox="1"/>
          <p:nvPr/>
        </p:nvSpPr>
        <p:spPr>
          <a:xfrm>
            <a:off x="1170940" y="1335405"/>
            <a:ext cx="3100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我要自学网专业课程</a:t>
            </a:r>
            <a:endParaRPr lang="zh-CN" altLang="zh-CN" sz="20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3" name="文本框 3"/>
          <p:cNvSpPr txBox="1"/>
          <p:nvPr/>
        </p:nvSpPr>
        <p:spPr>
          <a:xfrm>
            <a:off x="1155700" y="3135630"/>
            <a:ext cx="4362450" cy="5270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Node-red</a:t>
            </a:r>
            <a:r>
              <a:rPr lang="zh-CN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基础入门教程</a:t>
            </a:r>
            <a:endParaRPr lang="zh-CN" sz="2800" b="1">
              <a:solidFill>
                <a:schemeClr val="bg2">
                  <a:lumMod val="2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1"/>
          <p:cNvSpPr txBox="1"/>
          <p:nvPr/>
        </p:nvSpPr>
        <p:spPr>
          <a:xfrm flipH="1">
            <a:off x="2326080" y="138850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63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简介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335520" y="1880038"/>
            <a:ext cx="7541281" cy="283210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pPr marL="0" indent="0" algn="thaiDist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使用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Node-red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多个节点配合，创建一个流程，满足以下要求：</a:t>
            </a:r>
            <a:endParaRPr lang="zh-CN" sz="2000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thaiDist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①定时触发流程发送数据</a:t>
            </a:r>
            <a:endParaRPr lang="zh-CN" sz="2000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thaiDist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②定时请求实况天气</a:t>
            </a:r>
            <a:endParaRPr lang="zh-CN" sz="2000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thaiDist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③对实况天气进行数据拆分和整合</a:t>
            </a:r>
            <a:endParaRPr lang="zh-CN" sz="2000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thaiDist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④通过邮件方式发送数据到指定邮箱</a:t>
            </a:r>
            <a:endParaRPr lang="zh-CN" sz="2000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thaiDist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⑤每日定时发送天气到指定邮箱</a:t>
            </a:r>
            <a:endParaRPr lang="zh-CN" sz="20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2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定时触发流程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38587" y="862724"/>
            <a:ext cx="4914953" cy="541648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请求实况天气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5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2922" y="862724"/>
            <a:ext cx="5146284" cy="540954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3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返回数据拆分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9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6000" y="1860550"/>
            <a:ext cx="10160000" cy="31369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邮件发送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3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3091" y="946588"/>
            <a:ext cx="6405945" cy="5308088"/>
          </a:xfrm>
          <a:prstGeom prst="rect">
            <a:avLst/>
          </a:prstGeom>
        </p:spPr>
      </p:pic>
      <p:sp>
        <p:nvSpPr>
          <p:cNvPr id="45" name="圆角矩形 44"/>
          <p:cNvSpPr/>
          <p:nvPr/>
        </p:nvSpPr>
        <p:spPr>
          <a:xfrm>
            <a:off x="4570029" y="1702676"/>
            <a:ext cx="2497849" cy="532086"/>
          </a:xfrm>
          <a:prstGeom prst="roundRect">
            <a:avLst/>
          </a:prstGeom>
          <a:solidFill>
            <a:schemeClr val="accent1">
              <a:alpha val="100000"/>
            </a:schemeClr>
          </a:solidFill>
          <a:ln w="12700">
            <a:solidFill>
              <a:srgbClr val="5C5C5C">
                <a:alpha val="100000"/>
              </a:srgbClr>
            </a:solidFill>
            <a:prstDash val="solid"/>
            <a:miter lim="800000"/>
          </a:ln>
        </p:spPr>
        <p:txBody>
          <a:bodyPr anchor="ctr"/>
          <a:p>
            <a:pPr algn="ctr"/>
          </a:p>
        </p:txBody>
      </p:sp>
      <p:sp>
        <p:nvSpPr>
          <p:cNvPr id="46" name="圆角矩形 45"/>
          <p:cNvSpPr/>
          <p:nvPr/>
        </p:nvSpPr>
        <p:spPr>
          <a:xfrm>
            <a:off x="4570029" y="3531956"/>
            <a:ext cx="2497849" cy="532086"/>
          </a:xfrm>
          <a:prstGeom prst="roundRect">
            <a:avLst/>
          </a:prstGeom>
          <a:solidFill>
            <a:schemeClr val="accent1">
              <a:alpha val="100000"/>
            </a:schemeClr>
          </a:solidFill>
          <a:ln w="12700">
            <a:solidFill>
              <a:srgbClr val="5C5C5C">
                <a:alpha val="100000"/>
              </a:srgbClr>
            </a:solidFill>
            <a:prstDash val="solid"/>
            <a:miter lim="800000"/>
          </a:ln>
        </p:spPr>
        <p:txBody>
          <a:bodyPr anchor="ctr"/>
          <a:p>
            <a:pPr algn="ctr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4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邮件接收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9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8650" y="952500"/>
            <a:ext cx="5854700" cy="4953000"/>
          </a:xfrm>
          <a:prstGeom prst="rect">
            <a:avLst/>
          </a:prstGeom>
        </p:spPr>
      </p:pic>
      <p:sp>
        <p:nvSpPr>
          <p:cNvPr id="51" name="圆角矩形 50"/>
          <p:cNvSpPr/>
          <p:nvPr/>
        </p:nvSpPr>
        <p:spPr>
          <a:xfrm>
            <a:off x="4289206" y="1613995"/>
            <a:ext cx="2039662" cy="945931"/>
          </a:xfrm>
          <a:prstGeom prst="roundRect">
            <a:avLst/>
          </a:prstGeom>
          <a:solidFill>
            <a:schemeClr val="accent1">
              <a:alpha val="100000"/>
            </a:schemeClr>
          </a:solidFill>
          <a:ln w="12700">
            <a:solidFill>
              <a:srgbClr val="5C5C5C">
                <a:alpha val="100000"/>
              </a:srgbClr>
            </a:solidFill>
            <a:prstDash val="solid"/>
            <a:miter lim="800000"/>
          </a:ln>
        </p:spPr>
        <p:txBody>
          <a:bodyPr anchor="ctr"/>
          <a:p>
            <a:pPr algn="ctr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5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固定时间发送流程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4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" name="图片 0" descr="图片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355850"/>
            <a:ext cx="12192000" cy="214566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7" name="文本框 11"/>
          <p:cNvSpPr txBox="1"/>
          <p:nvPr/>
        </p:nvSpPr>
        <p:spPr>
          <a:xfrm>
            <a:off x="1146175" y="2723515"/>
            <a:ext cx="66725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6000" b="1"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希望大家学有所成</a:t>
            </a:r>
            <a:endParaRPr lang="zh-CN" altLang="zh-CN" sz="6000" b="1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8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9" name="文本框 16"/>
          <p:cNvSpPr txBox="1"/>
          <p:nvPr/>
        </p:nvSpPr>
        <p:spPr>
          <a:xfrm>
            <a:off x="155953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END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0" name="文本框 17"/>
          <p:cNvSpPr txBox="1"/>
          <p:nvPr/>
        </p:nvSpPr>
        <p:spPr>
          <a:xfrm>
            <a:off x="1171146" y="1747177"/>
            <a:ext cx="2745157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本篇结束</a:t>
            </a:r>
            <a:endParaRPr lang="zh-CN" altLang="en-US" sz="4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1" name="1"/>
          <p:cNvSpPr txBox="1"/>
          <p:nvPr/>
        </p:nvSpPr>
        <p:spPr>
          <a:xfrm flipH="1">
            <a:off x="-139625" y="373800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NDc3ODhmZTY1YmI0MzA2NTBmYTEyMDgyOTBlYjI5MWE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427</Words>
  <Application>WPS 演示</Application>
  <PresentationFormat/>
  <Paragraphs>55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5" baseType="lpstr">
      <vt:lpstr>Arial</vt:lpstr>
      <vt:lpstr>宋体</vt:lpstr>
      <vt:lpstr>Wingdings</vt:lpstr>
      <vt:lpstr>Lato Regular</vt:lpstr>
      <vt:lpstr>Lato</vt:lpstr>
      <vt:lpstr>Lato Hairline</vt:lpstr>
      <vt:lpstr>Lato Light</vt:lpstr>
      <vt:lpstr>黑体</vt:lpstr>
      <vt:lpstr>Century Gothic</vt:lpstr>
      <vt:lpstr>等线</vt:lpstr>
      <vt:lpstr>微软雅黑</vt:lpstr>
      <vt:lpstr>Arial Unicode MS</vt:lpstr>
      <vt:lpstr>等线 Light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沙漠狐</cp:lastModifiedBy>
  <cp:revision>2</cp:revision>
  <dcterms:created xsi:type="dcterms:W3CDTF">2024-03-31T08:32:00Z</dcterms:created>
  <dcterms:modified xsi:type="dcterms:W3CDTF">2024-04-03T00:46:17Z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4B9C7FEC034B4F199D6EBE7F6653600B_12</vt:lpwstr>
  </property>
  <property fmtid="{D5CDD505-2E9C-101B-9397-08002B2CF9AE}" pid="3" name="KSOProductBuildVer">
    <vt:lpwstr>2052-12.1.0.16388</vt:lpwstr>
  </property>
</Properties>
</file>