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327275"/>
            <a:ext cx="988123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7-8 Node-red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中</a:t>
            </a:r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MQTT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节点的使用（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二）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+mn-cs"/>
              </a:defRPr>
            </a:pPr>
            <a:r>
              <a:rPr lang="zh-CN" sz="2000" b="0" i="0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讲师：吕林虎</a:t>
            </a:r>
            <a:endParaRPr lang="zh-CN" sz="2000" b="0" i="0" u="none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简介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1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22008" y="1613995"/>
            <a:ext cx="7150100" cy="3289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通过前边的课程已经将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的客户端及服务端环境完成了安装和部署，但是前边课程中的客户端用于测试是可以的，但是真正用来实时的自动化的处理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的通讯的数据和信息时，使用客户端软件就不是一个最好的选择；在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中集成有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的节点可以使用，使用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节点，可以作为客户端，订阅和发布数据，在物联网和工业互联网中，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节点的应用是非常广泛的。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节点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2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8060" y="3429064"/>
            <a:ext cx="5156200" cy="22225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79729" y="1563521"/>
            <a:ext cx="6235700" cy="8509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中的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节点有两个，一个订阅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主题用于接收消息；另一个用于向某个主题发布消息。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稻壳儿春秋广告/盗版必究        原创来源：http://chn.docer.com/works?userid=199329941#!/work_time"/>
          <p:cNvSpPr txBox="1"/>
          <p:nvPr/>
        </p:nvSpPr>
        <p:spPr>
          <a:xfrm>
            <a:off x="3659084" y="405524"/>
            <a:ext cx="5310969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Node-red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订阅主题，客户端发布消息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2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61019" y="1409984"/>
            <a:ext cx="7707099" cy="1003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节点连接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服务端（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mosquitto）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，订阅一个主题，并使用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客户端（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MQTTBox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）软件向这个主题发布一个消息。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2611210"/>
            <a:ext cx="12192000" cy="30685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春秋广告/盗版必究        原创来源：http://chn.docer.com/works?userid=199329941#!/work_time"/>
          <p:cNvSpPr txBox="1"/>
          <p:nvPr/>
        </p:nvSpPr>
        <p:spPr>
          <a:xfrm>
            <a:off x="3659084" y="405524"/>
            <a:ext cx="5310969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Node-red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订阅主题，客户端发布消息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7735" y="862724"/>
            <a:ext cx="5256852" cy="103444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99" y="1783021"/>
            <a:ext cx="4501611" cy="453689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4569" y="2607575"/>
            <a:ext cx="42799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3164496" y="405524"/>
            <a:ext cx="6300146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Node-red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发布消息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，客户端订阅主题接收消息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60119" y="1090115"/>
            <a:ext cx="7708900" cy="14605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节点连接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服务端（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mosquitto）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，向某个主题发布一条消息，并使用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客户端（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MQTTBox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）软件订阅同一个主题，接收发布的消息。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79" y="3018592"/>
            <a:ext cx="12191999" cy="256090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3164496" y="405524"/>
            <a:ext cx="6300146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Node-red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发布消息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，客户端订阅主题接收消息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4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" y="1705123"/>
            <a:ext cx="12192000" cy="38315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9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2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749</Words>
  <Application>WPS 演示</Application>
  <PresentationFormat/>
  <Paragraphs>52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2024-04-09T13:07:13Z</dcterms:created>
  <dcterms:modified xsi:type="dcterms:W3CDTF">2024-04-09T13:07:13Z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85BC5C18398C46B2871777C2924C705D_12</vt:lpwstr>
  </property>
  <property fmtid="{D5CDD505-2E9C-101B-9397-08002B2CF9AE}" pid="3" name="KSOProductBuildVer">
    <vt:lpwstr>2052-12.1.0.16388</vt:lpwstr>
  </property>
</Properties>
</file>