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等腰三角形 1"/>
          <p:cNvSpPr/>
          <p:nvPr/>
        </p:nvSpPr>
        <p:spPr>
          <a:xfrm>
            <a:off x="5518150" y="150495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4" name="文本框 11"/>
          <p:cNvSpPr txBox="1"/>
          <p:nvPr/>
        </p:nvSpPr>
        <p:spPr>
          <a:xfrm>
            <a:off x="1146175" y="2327275"/>
            <a:ext cx="828929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5-1 function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节点多输出（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5-1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节点多输出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节点介绍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874039" y="1321173"/>
            <a:ext cx="6451600" cy="6413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节点是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中的重点节点，也是难点；由于其功能强大，能做的事情很多，所以它很重要。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7760" y="2807447"/>
            <a:ext cx="7416800" cy="2070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5-1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节点多输出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稻壳儿春秋广告/盗版必究        原创来源：http://chn.docer.com/works?userid=199329941#!/work_time"/>
          <p:cNvSpPr txBox="1"/>
          <p:nvPr/>
        </p:nvSpPr>
        <p:spPr>
          <a:xfrm>
            <a:off x="3860764" y="409989"/>
            <a:ext cx="4738967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节点实现多个输出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39518" y="1290917"/>
            <a:ext cx="8229600" cy="9144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前边课程中在</a:t>
            </a:r>
            <a:r>
              <a:rPr lang="en-US" sz="18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节点中使用</a:t>
            </a:r>
            <a:r>
              <a:rPr lang="en-US" sz="1800"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语句的方式，可以实现根据不同的条件，执行不同的代码程序；而</a:t>
            </a:r>
            <a:r>
              <a:rPr lang="en-US" sz="18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中本身具有</a:t>
            </a:r>
            <a:r>
              <a:rPr lang="en-US" sz="1800"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节点可以使用，并且</a:t>
            </a:r>
            <a:r>
              <a:rPr lang="en-US" sz="1800"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节点可以实现多个输出，同样使用</a:t>
            </a:r>
            <a:r>
              <a:rPr lang="en-US" sz="18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节点也能实现同样的功能。</a:t>
            </a:r>
            <a:endParaRPr lang="zh-CN" sz="18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326" y="2880285"/>
            <a:ext cx="5156200" cy="2146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5-1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节点多输出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稻壳儿春秋广告/盗版必究        原创来源：http://chn.docer.com/works?userid=199329941#!/work_time"/>
          <p:cNvSpPr txBox="1"/>
          <p:nvPr/>
        </p:nvSpPr>
        <p:spPr>
          <a:xfrm>
            <a:off x="3860764" y="409989"/>
            <a:ext cx="47434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节点空值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514" y="1870636"/>
            <a:ext cx="8039100" cy="279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5-1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节点多输出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稻壳儿春秋广告/盗版必究        原创来源：http://chn.docer.com/works?userid=199329941#!/work_time"/>
          <p:cNvSpPr txBox="1"/>
          <p:nvPr/>
        </p:nvSpPr>
        <p:spPr>
          <a:xfrm>
            <a:off x="3860764" y="409989"/>
            <a:ext cx="4743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节点多输出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840842" y="1250576"/>
            <a:ext cx="6788150" cy="6413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节点可以设置输出连接点的数量，从而可以通过代码实现每个连接点的不同内容的输出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"/>
          <a:srcRect t="26029"/>
          <a:stretch>
            <a:fillRect/>
          </a:stretch>
        </p:blipFill>
        <p:spPr>
          <a:xfrm>
            <a:off x="3346414" y="4413997"/>
            <a:ext cx="5257800" cy="169096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964828"/>
            <a:ext cx="7370108" cy="226478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5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6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571</Words>
  <Application>WPS 演示</Application>
  <PresentationFormat/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4</cp:revision>
  <dcterms:created xsi:type="dcterms:W3CDTF">2024-02-28T11:41:00Z</dcterms:created>
  <dcterms:modified xsi:type="dcterms:W3CDTF">2024-02-28T13:21:14Z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D15153646E34411C920954F914022736_12</vt:lpwstr>
  </property>
  <property fmtid="{D5CDD505-2E9C-101B-9397-08002B2CF9AE}" pid="3" name="KSOProductBuildVer">
    <vt:lpwstr>2052-12.1.0.16388</vt:lpwstr>
  </property>
</Properties>
</file>