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6" r:id="rId6"/>
    <p:sldId id="267" r:id="rId7"/>
    <p:sldId id="268" r:id="rId8"/>
    <p:sldId id="269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7" name="文本框 11"/>
          <p:cNvSpPr txBox="1"/>
          <p:nvPr/>
        </p:nvSpPr>
        <p:spPr>
          <a:xfrm>
            <a:off x="1146175" y="2327275"/>
            <a:ext cx="791591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4-5 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r>
              <a:rPr lang="en-US" alt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函数</a:t>
            </a:r>
            <a:endParaRPr lang="zh-CN" altLang="en-US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2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4-5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、函数类型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53416" y="1114839"/>
            <a:ext cx="10085294" cy="4707890"/>
          </a:xfrm>
        </p:spPr>
        <p:txBody>
          <a:bodyPr>
            <a:spAutoFit/>
          </a:bodyPr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函数的作用：封装一些重复使用的代码，使其在开发中便于维护；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函数的声明： 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1.有名字的函数 ： function 函数名（）{//函数体}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2.匿名函数； var fn = function(){//函数体}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函数的调用： 函数名（）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函数的参数：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分为形参和实参：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function 函数名(形参1, 形参2, 形参...){ // 函数体}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带参数的函数调用函数名(实参1, 实参2, 实参3);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形参一般在声明函数在函数名后面的小括号里面定义，没有具体的值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实参一般是在我们调用函数，在函数后面的小括号里面定义的，实参是一个具体值。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4-5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、函数类型特点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53416" y="1114839"/>
            <a:ext cx="10090150" cy="698500"/>
          </a:xfrm>
        </p:spPr>
        <p:txBody>
          <a:bodyPr>
            <a:spAutoFit/>
          </a:bodyPr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1600" b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当我们的实参小于形参的个数的时候，多余的形参会被定义成undefined，如果函数里面返回的是全部形参的运算，则最终返回的NaN,否则默认返回的是undefined；</a:t>
            </a:r>
            <a:endParaRPr lang="zh-CN" sz="1600" b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0783" y="1813339"/>
            <a:ext cx="6570755" cy="149984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783" y="3313185"/>
            <a:ext cx="6570755" cy="142509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783" y="4738282"/>
            <a:ext cx="6570755" cy="148080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4-5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、函数返回值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5569" y="1175351"/>
            <a:ext cx="11760200" cy="5441950"/>
          </a:xfrm>
        </p:spPr>
        <p:txBody>
          <a:bodyPr>
            <a:spAutoFit/>
          </a:bodyPr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当函数执行完毕后，并不是所有的结果都要打印出来的，有时候函数返回的结果我们不想让别人看到，这个时候让函数返回一个东西，成为函数的返回值，当我们在调用函数的时候，返回的就是这个返回值，需要定义一个变量来接受这个返回值。</a:t>
            </a:r>
            <a:endParaRPr lang="zh-CN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return：函数使用return语句之后，这个函数会执行完return语句之后便停止并立即退出，也就是说return后面的其他代码都不会执行。</a:t>
            </a:r>
            <a:endParaRPr lang="zh-CN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
	return 		break 		continue</a:t>
            </a:r>
            <a:endParaRPr lang="en-US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zh-CN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return用在函数中，主要是让函数返回返回值，通过某一变量来接受，在一个函数中，语句执行完return之后，其后面的语句就不再执行了。</a:t>
            </a:r>
            <a:endParaRPr lang="zh-CN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break 一般用在循环中，switch语句中，作用是跳出当前整个循环。</a:t>
            </a:r>
            <a:endParaRPr lang="zh-CN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continue 一般也是用在循环中，作用是跳过其所在语句中当前的循环，继续执行其语句之外的内容。
</a:t>
            </a:r>
            <a:endParaRPr lang="zh-CN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7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8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9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0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972</Words>
  <Application>WPS 演示</Application>
  <PresentationFormat/>
  <Paragraphs>61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7</cp:revision>
  <dcterms:created xsi:type="dcterms:W3CDTF">2024-02-01T11:05:00Z</dcterms:created>
  <dcterms:modified xsi:type="dcterms:W3CDTF">2024-02-03T05:53:55Z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97681DD0199D43CE9B0CC59436AAB3DF_12</vt:lpwstr>
  </property>
  <property fmtid="{D5CDD505-2E9C-101B-9397-08002B2CF9AE}" pid="3" name="KSOProductBuildVer">
    <vt:lpwstr>2052-12.1.0.16120</vt:lpwstr>
  </property>
</Properties>
</file>