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58" r:id="rId7"/>
    <p:sldId id="262" r:id="rId8"/>
  </p:sldIdLst>
  <p:sldSz cx="12192000" cy="6858000"/>
  <p:notesSz cx="6858000" cy="9144000"/>
  <p:custDataLst>
    <p:tags r:id="rId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CB5E0"/>
    <a:srgbClr val="0000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50" d="100"/>
          <a:sy n="50" d="100"/>
        </p:scale>
        <p:origin x="906" y="462"/>
      </p:cViewPr>
      <p:guideLst>
        <p:guide orient="horz" pos="2137"/>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2" Type="http://schemas.openxmlformats.org/officeDocument/2006/relationships/tags" Target="tags/tag1.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36C00E-826D-4413-9848-B48ED947EBF5}" type="slidenum">
              <a:rPr/>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5" name=""/>
        <p:cNvGrpSpPr/>
        <p:nvPr/>
      </p:nvGrpSpPr>
      <p:grpSpPr>
        <a:xfrm>
          <a:off x="0" y="0"/>
          <a:ext cx="0" cy="0"/>
          <a:chOff x="0" y="0"/>
          <a:chExt cx="0" cy="0"/>
        </a:xfrm>
      </p:grpSpPr>
      <p:sp>
        <p:nvSpPr>
          <p:cNvPr id="6" name="幻灯片图像占位符 1"/>
          <p:cNvSpPr>
            <a:spLocks noGrp="1" noRot="1" noChangeAspect="1"/>
          </p:cNvSpPr>
          <p:nvPr>
            <p:ph type="sldImg"/>
          </p:nvPr>
        </p:nvSpPr>
        <p:spPr/>
      </p:sp>
      <p:sp>
        <p:nvSpPr>
          <p:cNvPr id="7" name="备注占位符 2"/>
          <p:cNvSpPr>
            <a:spLocks noGrp="1"/>
          </p:cNvSpPr>
          <p:nvPr>
            <p:ph type="body" idx="1"/>
          </p:nvPr>
        </p:nvSpPr>
        <p:spPr/>
        <p:txBody>
          <a:bodyPr/>
          <a:lstStyle/>
          <a:p>
            <a:endParaRPr lang="zh-CN" altLang="en-US"/>
          </a:p>
        </p:txBody>
      </p:sp>
      <p:sp>
        <p:nvSpPr>
          <p:cNvPr id="8"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9" name=""/>
        <p:cNvGrpSpPr/>
        <p:nvPr/>
      </p:nvGrpSpPr>
      <p:grpSpPr>
        <a:xfrm>
          <a:off x="0" y="0"/>
          <a:ext cx="0" cy="0"/>
          <a:chOff x="0" y="0"/>
          <a:chExt cx="0" cy="0"/>
        </a:xfrm>
      </p:grpSpPr>
      <p:sp>
        <p:nvSpPr>
          <p:cNvPr id="10" name="幻灯片图像占位符 1"/>
          <p:cNvSpPr>
            <a:spLocks noGrp="1" noRot="1" noChangeAspect="1"/>
          </p:cNvSpPr>
          <p:nvPr>
            <p:ph type="sldImg"/>
          </p:nvPr>
        </p:nvSpPr>
        <p:spPr/>
      </p:sp>
      <p:sp>
        <p:nvSpPr>
          <p:cNvPr id="11" name="备注占位符 2"/>
          <p:cNvSpPr>
            <a:spLocks noGrp="1"/>
          </p:cNvSpPr>
          <p:nvPr>
            <p:ph type="body" idx="1"/>
          </p:nvPr>
        </p:nvSpPr>
        <p:spPr/>
        <p:txBody>
          <a:bodyPr/>
          <a:lstStyle/>
          <a:p>
            <a:endParaRPr lang="zh-CN" altLang="en-US"/>
          </a:p>
        </p:txBody>
      </p:sp>
      <p:sp>
        <p:nvSpPr>
          <p:cNvPr id="12" name="灯片编号占位符 3"/>
          <p:cNvSpPr>
            <a:spLocks noGrp="1"/>
          </p:cNvSpPr>
          <p:nvPr>
            <p:ph type="sldNum" sz="quarter" idx="10"/>
          </p:nvPr>
        </p:nvSpPr>
        <p:spPr/>
        <p:txBody>
          <a:bodyPr/>
          <a:lstStyle/>
          <a:p>
            <a:fld id="{A6837353-30EB-4A48-80EB-173D804AEFBD}" type="slidenum">
              <a:rPr/>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25" name=""/>
        <p:cNvGrpSpPr/>
        <p:nvPr/>
      </p:nvGrpSpPr>
      <p:grpSpPr>
        <a:xfrm>
          <a:off x="0" y="0"/>
          <a:ext cx="0" cy="0"/>
          <a:chOff x="0" y="0"/>
          <a:chExt cx="0" cy="0"/>
        </a:xfrm>
      </p:grpSpPr>
      <p:sp>
        <p:nvSpPr>
          <p:cNvPr id="26" name="幻灯片图像占位符 1"/>
          <p:cNvSpPr>
            <a:spLocks noGrp="1" noRot="1" noChangeAspect="1"/>
          </p:cNvSpPr>
          <p:nvPr>
            <p:ph type="sldImg"/>
          </p:nvPr>
        </p:nvSpPr>
        <p:spPr/>
      </p:sp>
      <p:sp>
        <p:nvSpPr>
          <p:cNvPr id="27" name="备注占位符 2"/>
          <p:cNvSpPr>
            <a:spLocks noGrp="1"/>
          </p:cNvSpPr>
          <p:nvPr>
            <p:ph type="body" idx="1"/>
          </p:nvPr>
        </p:nvSpPr>
        <p:spPr/>
        <p:txBody>
          <a:bodyPr/>
          <a:lstStyle/>
          <a:p>
            <a:endParaRPr lang="zh-CN" altLang="en-US"/>
          </a:p>
        </p:txBody>
      </p:sp>
      <p:sp>
        <p:nvSpPr>
          <p:cNvPr id="28" name="灯片编号占位符 3"/>
          <p:cNvSpPr>
            <a:spLocks noGrp="1"/>
          </p:cNvSpPr>
          <p:nvPr>
            <p:ph type="sldNum" sz="quarter" idx="5"/>
          </p:nvPr>
        </p:nvSpPr>
        <p:spPr/>
        <p:txBody>
          <a:bodyPr/>
          <a:lstStyle/>
          <a:p>
            <a:fld id="{8D36C00E-826D-4413-9848-B48ED947EBF5}" type="slidenum">
              <a:rPr/>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EEC9BFD-607D-42AC-9594-1FE88A60EA60}" type="datetimeFigureOut">
              <a:rPr/>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64" name=""/>
        <p:cNvGrpSpPr/>
        <p:nvPr/>
      </p:nvGrpSpPr>
      <p:grpSpPr>
        <a:xfrm>
          <a:off x="0" y="0"/>
          <a:ext cx="0" cy="0"/>
          <a:chOff x="0" y="0"/>
          <a:chExt cx="0" cy="0"/>
        </a:xfrm>
      </p:grpSpPr>
      <p:sp>
        <p:nvSpPr>
          <p:cNvPr id="65" name="标题 1"/>
          <p:cNvSpPr>
            <a:spLocks noGrp="1"/>
          </p:cNvSpPr>
          <p:nvPr>
            <p:ph type="title"/>
          </p:nvPr>
        </p:nvSpPr>
        <p:spPr/>
        <p:txBody>
          <a:bodyPr/>
          <a:lstStyle/>
          <a:p>
            <a:r>
              <a:rPr lang="zh-CN" altLang="en-US"/>
              <a:t>单击此处编辑母版标题样式</a:t>
            </a:r>
            <a:endParaRPr lang="zh-CN" altLang="en-US"/>
          </a:p>
        </p:txBody>
      </p:sp>
      <p:sp>
        <p:nvSpPr>
          <p:cNvPr id="66"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7" name="日期占位符 3"/>
          <p:cNvSpPr>
            <a:spLocks noGrp="1"/>
          </p:cNvSpPr>
          <p:nvPr>
            <p:ph type="dt" sz="half" idx="10"/>
          </p:nvPr>
        </p:nvSpPr>
        <p:spPr/>
        <p:txBody>
          <a:bodyPr/>
          <a:lstStyle/>
          <a:p>
            <a:fld id="{5EEC9BFD-607D-42AC-9594-1FE88A60EA60}" type="datetimeFigureOut">
              <a:rPr/>
            </a:fld>
            <a:endParaRPr lang="zh-CN" altLang="en-US"/>
          </a:p>
        </p:txBody>
      </p:sp>
      <p:sp>
        <p:nvSpPr>
          <p:cNvPr id="68" name="页脚占位符 4"/>
          <p:cNvSpPr>
            <a:spLocks noGrp="1"/>
          </p:cNvSpPr>
          <p:nvPr>
            <p:ph type="ftr" sz="quarter" idx="11"/>
          </p:nvPr>
        </p:nvSpPr>
        <p:spPr/>
        <p:txBody>
          <a:bodyPr/>
          <a:lstStyle/>
          <a:p>
            <a:endParaRPr lang="zh-CN" altLang="en-US"/>
          </a:p>
        </p:txBody>
      </p:sp>
      <p:sp>
        <p:nvSpPr>
          <p:cNvPr id="69"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竖排标题与文本">
    <p:spTree>
      <p:nvGrpSpPr>
        <p:cNvPr id="13" name=""/>
        <p:cNvGrpSpPr/>
        <p:nvPr/>
      </p:nvGrpSpPr>
      <p:grpSpPr>
        <a:xfrm>
          <a:off x="0" y="0"/>
          <a:ext cx="0" cy="0"/>
          <a:chOff x="0" y="0"/>
          <a:chExt cx="0" cy="0"/>
        </a:xfrm>
      </p:grpSpPr>
      <p:sp>
        <p:nvSpPr>
          <p:cNvPr id="14"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15"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6" name="日期占位符 3"/>
          <p:cNvSpPr>
            <a:spLocks noGrp="1"/>
          </p:cNvSpPr>
          <p:nvPr>
            <p:ph type="dt" sz="half" idx="10"/>
          </p:nvPr>
        </p:nvSpPr>
        <p:spPr/>
        <p:txBody>
          <a:bodyPr/>
          <a:lstStyle/>
          <a:p>
            <a:fld id="{5EEC9BFD-607D-42AC-9594-1FE88A60EA60}" type="datetimeFigureOut">
              <a:rPr/>
            </a:fld>
            <a:endParaRPr lang="zh-CN" altLang="en-US"/>
          </a:p>
        </p:txBody>
      </p:sp>
      <p:sp>
        <p:nvSpPr>
          <p:cNvPr id="17" name="页脚占位符 4"/>
          <p:cNvSpPr>
            <a:spLocks noGrp="1"/>
          </p:cNvSpPr>
          <p:nvPr>
            <p:ph type="ftr" sz="quarter" idx="11"/>
          </p:nvPr>
        </p:nvSpPr>
        <p:spPr/>
        <p:txBody>
          <a:bodyPr/>
          <a:lstStyle/>
          <a:p>
            <a:endParaRPr lang="zh-CN" altLang="en-US"/>
          </a:p>
        </p:txBody>
      </p:sp>
      <p:sp>
        <p:nvSpPr>
          <p:cNvPr id="18"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70" name=""/>
        <p:cNvGrpSpPr/>
        <p:nvPr/>
      </p:nvGrpSpPr>
      <p:grpSpPr>
        <a:xfrm>
          <a:off x="0" y="0"/>
          <a:ext cx="0" cy="0"/>
          <a:chOff x="0" y="0"/>
          <a:chExt cx="0" cy="0"/>
        </a:xfrm>
      </p:grpSpPr>
      <p:sp>
        <p:nvSpPr>
          <p:cNvPr id="71"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72"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73" name="日期占位符 3"/>
          <p:cNvSpPr>
            <a:spLocks noGrp="1"/>
          </p:cNvSpPr>
          <p:nvPr>
            <p:ph type="dt" sz="half" idx="10"/>
          </p:nvPr>
        </p:nvSpPr>
        <p:spPr/>
        <p:txBody>
          <a:bodyPr/>
          <a:lstStyle/>
          <a:p>
            <a:fld id="{5EEC9BFD-607D-42AC-9594-1FE88A60EA60}" type="datetimeFigureOut">
              <a:rPr/>
            </a:fld>
            <a:endParaRPr lang="zh-CN" altLang="en-US"/>
          </a:p>
        </p:txBody>
      </p:sp>
      <p:sp>
        <p:nvSpPr>
          <p:cNvPr id="74" name="页脚占位符 4"/>
          <p:cNvSpPr>
            <a:spLocks noGrp="1"/>
          </p:cNvSpPr>
          <p:nvPr>
            <p:ph type="ftr" sz="quarter" idx="11"/>
          </p:nvPr>
        </p:nvSpPr>
        <p:spPr/>
        <p:txBody>
          <a:bodyPr/>
          <a:lstStyle/>
          <a:p>
            <a:endParaRPr lang="zh-CN" altLang="en-US"/>
          </a:p>
        </p:txBody>
      </p:sp>
      <p:sp>
        <p:nvSpPr>
          <p:cNvPr id="75"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76" name=""/>
        <p:cNvGrpSpPr/>
        <p:nvPr/>
      </p:nvGrpSpPr>
      <p:grpSpPr>
        <a:xfrm>
          <a:off x="0" y="0"/>
          <a:ext cx="0" cy="0"/>
          <a:chOff x="0" y="0"/>
          <a:chExt cx="0" cy="0"/>
        </a:xfrm>
      </p:grpSpPr>
      <p:sp>
        <p:nvSpPr>
          <p:cNvPr id="77" name="标题 1"/>
          <p:cNvSpPr>
            <a:spLocks noGrp="1"/>
          </p:cNvSpPr>
          <p:nvPr>
            <p:ph type="title"/>
          </p:nvPr>
        </p:nvSpPr>
        <p:spPr/>
        <p:txBody>
          <a:bodyPr/>
          <a:lstStyle/>
          <a:p>
            <a:r>
              <a:rPr lang="zh-CN" altLang="en-US"/>
              <a:t>单击此处编辑母版标题样式</a:t>
            </a:r>
            <a:endParaRPr lang="zh-CN" altLang="en-US"/>
          </a:p>
        </p:txBody>
      </p:sp>
      <p:sp>
        <p:nvSpPr>
          <p:cNvPr id="78"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9" name="日期占位符 3"/>
          <p:cNvSpPr>
            <a:spLocks noGrp="1"/>
          </p:cNvSpPr>
          <p:nvPr>
            <p:ph type="dt" sz="half" idx="10"/>
          </p:nvPr>
        </p:nvSpPr>
        <p:spPr/>
        <p:txBody>
          <a:bodyPr/>
          <a:lstStyle/>
          <a:p>
            <a:fld id="{5EEC9BFD-607D-42AC-9594-1FE88A60EA60}" type="datetimeFigureOut">
              <a:rPr/>
            </a:fld>
            <a:endParaRPr lang="zh-CN" altLang="en-US"/>
          </a:p>
        </p:txBody>
      </p:sp>
      <p:sp>
        <p:nvSpPr>
          <p:cNvPr id="80" name="页脚占位符 4"/>
          <p:cNvSpPr>
            <a:spLocks noGrp="1"/>
          </p:cNvSpPr>
          <p:nvPr>
            <p:ph type="ftr" sz="quarter" idx="11"/>
          </p:nvPr>
        </p:nvSpPr>
        <p:spPr/>
        <p:txBody>
          <a:bodyPr/>
          <a:lstStyle/>
          <a:p>
            <a:endParaRPr lang="zh-CN" altLang="en-US"/>
          </a:p>
        </p:txBody>
      </p:sp>
      <p:sp>
        <p:nvSpPr>
          <p:cNvPr id="81"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节标题">
    <p:spTree>
      <p:nvGrpSpPr>
        <p:cNvPr id="93" name=""/>
        <p:cNvGrpSpPr/>
        <p:nvPr/>
      </p:nvGrpSpPr>
      <p:grpSpPr>
        <a:xfrm>
          <a:off x="0" y="0"/>
          <a:ext cx="0" cy="0"/>
          <a:chOff x="0" y="0"/>
          <a:chExt cx="0" cy="0"/>
        </a:xfrm>
      </p:grpSpPr>
      <p:sp>
        <p:nvSpPr>
          <p:cNvPr id="94"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95"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96" name="日期占位符 3"/>
          <p:cNvSpPr>
            <a:spLocks noGrp="1"/>
          </p:cNvSpPr>
          <p:nvPr>
            <p:ph type="dt" sz="half" idx="10"/>
          </p:nvPr>
        </p:nvSpPr>
        <p:spPr/>
        <p:txBody>
          <a:bodyPr/>
          <a:lstStyle/>
          <a:p>
            <a:fld id="{5EEC9BFD-607D-42AC-9594-1FE88A60EA60}" type="datetimeFigureOut">
              <a:rPr/>
            </a:fld>
            <a:endParaRPr lang="zh-CN" altLang="en-US"/>
          </a:p>
        </p:txBody>
      </p:sp>
      <p:sp>
        <p:nvSpPr>
          <p:cNvPr id="97" name="页脚占位符 4"/>
          <p:cNvSpPr>
            <a:spLocks noGrp="1"/>
          </p:cNvSpPr>
          <p:nvPr>
            <p:ph type="ftr" sz="quarter" idx="11"/>
          </p:nvPr>
        </p:nvSpPr>
        <p:spPr/>
        <p:txBody>
          <a:bodyPr/>
          <a:lstStyle/>
          <a:p>
            <a:endParaRPr lang="zh-CN" altLang="en-US"/>
          </a:p>
        </p:txBody>
      </p:sp>
      <p:sp>
        <p:nvSpPr>
          <p:cNvPr id="98"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两栏内容">
    <p:spTree>
      <p:nvGrpSpPr>
        <p:cNvPr id="99" name=""/>
        <p:cNvGrpSpPr/>
        <p:nvPr/>
      </p:nvGrpSpPr>
      <p:grpSpPr>
        <a:xfrm>
          <a:off x="0" y="0"/>
          <a:ext cx="0" cy="0"/>
          <a:chOff x="0" y="0"/>
          <a:chExt cx="0" cy="0"/>
        </a:xfrm>
      </p:grpSpPr>
      <p:sp>
        <p:nvSpPr>
          <p:cNvPr id="100" name="标题 1"/>
          <p:cNvSpPr>
            <a:spLocks noGrp="1"/>
          </p:cNvSpPr>
          <p:nvPr>
            <p:ph type="title"/>
          </p:nvPr>
        </p:nvSpPr>
        <p:spPr/>
        <p:txBody>
          <a:bodyPr/>
          <a:lstStyle/>
          <a:p>
            <a:r>
              <a:rPr lang="zh-CN" altLang="en-US"/>
              <a:t>单击此处编辑母版标题样式</a:t>
            </a:r>
            <a:endParaRPr lang="zh-CN" altLang="en-US"/>
          </a:p>
        </p:txBody>
      </p:sp>
      <p:sp>
        <p:nvSpPr>
          <p:cNvPr id="101"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 name="日期占位符 4"/>
          <p:cNvSpPr>
            <a:spLocks noGrp="1"/>
          </p:cNvSpPr>
          <p:nvPr>
            <p:ph type="dt" sz="half" idx="10"/>
          </p:nvPr>
        </p:nvSpPr>
        <p:spPr/>
        <p:txBody>
          <a:bodyPr/>
          <a:lstStyle/>
          <a:p>
            <a:fld id="{5EEC9BFD-607D-42AC-9594-1FE88A60EA60}" type="datetimeFigureOut">
              <a:rPr/>
            </a:fld>
            <a:endParaRPr lang="zh-CN" altLang="en-US"/>
          </a:p>
        </p:txBody>
      </p:sp>
      <p:sp>
        <p:nvSpPr>
          <p:cNvPr id="104" name="页脚占位符 5"/>
          <p:cNvSpPr>
            <a:spLocks noGrp="1"/>
          </p:cNvSpPr>
          <p:nvPr>
            <p:ph type="ftr" sz="quarter" idx="11"/>
          </p:nvPr>
        </p:nvSpPr>
        <p:spPr/>
        <p:txBody>
          <a:bodyPr/>
          <a:lstStyle/>
          <a:p>
            <a:endParaRPr lang="zh-CN" altLang="en-US"/>
          </a:p>
        </p:txBody>
      </p:sp>
      <p:sp>
        <p:nvSpPr>
          <p:cNvPr id="105"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比较">
    <p:spTree>
      <p:nvGrpSpPr>
        <p:cNvPr id="106" name=""/>
        <p:cNvGrpSpPr/>
        <p:nvPr/>
      </p:nvGrpSpPr>
      <p:grpSpPr>
        <a:xfrm>
          <a:off x="0" y="0"/>
          <a:ext cx="0" cy="0"/>
          <a:chOff x="0" y="0"/>
          <a:chExt cx="0" cy="0"/>
        </a:xfrm>
      </p:grpSpPr>
      <p:sp>
        <p:nvSpPr>
          <p:cNvPr id="107"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108"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09"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0"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11"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2" name="日期占位符 6"/>
          <p:cNvSpPr>
            <a:spLocks noGrp="1"/>
          </p:cNvSpPr>
          <p:nvPr>
            <p:ph type="dt" sz="half" idx="10"/>
          </p:nvPr>
        </p:nvSpPr>
        <p:spPr/>
        <p:txBody>
          <a:bodyPr/>
          <a:lstStyle/>
          <a:p>
            <a:fld id="{5EEC9BFD-607D-42AC-9594-1FE88A60EA60}" type="datetimeFigureOut">
              <a:rPr/>
            </a:fld>
            <a:endParaRPr lang="zh-CN" altLang="en-US"/>
          </a:p>
        </p:txBody>
      </p:sp>
      <p:sp>
        <p:nvSpPr>
          <p:cNvPr id="113" name="页脚占位符 7"/>
          <p:cNvSpPr>
            <a:spLocks noGrp="1"/>
          </p:cNvSpPr>
          <p:nvPr>
            <p:ph type="ftr" sz="quarter" idx="11"/>
          </p:nvPr>
        </p:nvSpPr>
        <p:spPr/>
        <p:txBody>
          <a:bodyPr/>
          <a:lstStyle/>
          <a:p>
            <a:endParaRPr lang="zh-CN" altLang="en-US"/>
          </a:p>
        </p:txBody>
      </p:sp>
      <p:sp>
        <p:nvSpPr>
          <p:cNvPr id="114" name="灯片编号占位符 8"/>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15" name=""/>
        <p:cNvGrpSpPr/>
        <p:nvPr/>
      </p:nvGrpSpPr>
      <p:grpSpPr>
        <a:xfrm>
          <a:off x="0" y="0"/>
          <a:ext cx="0" cy="0"/>
          <a:chOff x="0" y="0"/>
          <a:chExt cx="0" cy="0"/>
        </a:xfrm>
      </p:grpSpPr>
      <p:sp>
        <p:nvSpPr>
          <p:cNvPr id="116" name="标题 1"/>
          <p:cNvSpPr>
            <a:spLocks noGrp="1"/>
          </p:cNvSpPr>
          <p:nvPr>
            <p:ph type="title"/>
          </p:nvPr>
        </p:nvSpPr>
        <p:spPr/>
        <p:txBody>
          <a:bodyPr/>
          <a:lstStyle/>
          <a:p>
            <a:r>
              <a:rPr lang="zh-CN" altLang="en-US"/>
              <a:t>单击此处编辑母版标题样式</a:t>
            </a:r>
            <a:endParaRPr lang="zh-CN" altLang="en-US"/>
          </a:p>
        </p:txBody>
      </p:sp>
      <p:sp>
        <p:nvSpPr>
          <p:cNvPr id="117" name="日期占位符 2"/>
          <p:cNvSpPr>
            <a:spLocks noGrp="1"/>
          </p:cNvSpPr>
          <p:nvPr>
            <p:ph type="dt" sz="half" idx="10"/>
          </p:nvPr>
        </p:nvSpPr>
        <p:spPr/>
        <p:txBody>
          <a:bodyPr/>
          <a:lstStyle/>
          <a:p>
            <a:fld id="{5EEC9BFD-607D-42AC-9594-1FE88A60EA60}" type="datetimeFigureOut">
              <a:rPr/>
            </a:fld>
            <a:endParaRPr lang="zh-CN" altLang="en-US"/>
          </a:p>
        </p:txBody>
      </p:sp>
      <p:sp>
        <p:nvSpPr>
          <p:cNvPr id="118" name="页脚占位符 3"/>
          <p:cNvSpPr>
            <a:spLocks noGrp="1"/>
          </p:cNvSpPr>
          <p:nvPr>
            <p:ph type="ftr" sz="quarter" idx="11"/>
          </p:nvPr>
        </p:nvSpPr>
        <p:spPr/>
        <p:txBody>
          <a:bodyPr/>
          <a:lstStyle/>
          <a:p>
            <a:endParaRPr lang="zh-CN" altLang="en-US"/>
          </a:p>
        </p:txBody>
      </p:sp>
      <p:sp>
        <p:nvSpPr>
          <p:cNvPr id="119" name="灯片编号占位符 4"/>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20" name=""/>
        <p:cNvGrpSpPr/>
        <p:nvPr/>
      </p:nvGrpSpPr>
      <p:grpSpPr>
        <a:xfrm>
          <a:off x="0" y="0"/>
          <a:ext cx="0" cy="0"/>
          <a:chOff x="0" y="0"/>
          <a:chExt cx="0" cy="0"/>
        </a:xfrm>
      </p:grpSpPr>
      <p:sp>
        <p:nvSpPr>
          <p:cNvPr id="121" name="日期占位符 1"/>
          <p:cNvSpPr>
            <a:spLocks noGrp="1"/>
          </p:cNvSpPr>
          <p:nvPr>
            <p:ph type="dt" sz="half" idx="10"/>
          </p:nvPr>
        </p:nvSpPr>
        <p:spPr/>
        <p:txBody>
          <a:bodyPr/>
          <a:lstStyle/>
          <a:p>
            <a:fld id="{5EEC9BFD-607D-42AC-9594-1FE88A60EA60}" type="datetimeFigureOut">
              <a:rPr/>
            </a:fld>
            <a:endParaRPr lang="zh-CN" altLang="en-US"/>
          </a:p>
        </p:txBody>
      </p:sp>
      <p:sp>
        <p:nvSpPr>
          <p:cNvPr id="122" name="页脚占位符 2"/>
          <p:cNvSpPr>
            <a:spLocks noGrp="1"/>
          </p:cNvSpPr>
          <p:nvPr>
            <p:ph type="ftr" sz="quarter" idx="11"/>
          </p:nvPr>
        </p:nvSpPr>
        <p:spPr/>
        <p:txBody>
          <a:bodyPr/>
          <a:lstStyle/>
          <a:p>
            <a:endParaRPr lang="zh-CN" altLang="en-US"/>
          </a:p>
        </p:txBody>
      </p:sp>
      <p:sp>
        <p:nvSpPr>
          <p:cNvPr id="123" name="灯片编号占位符 3"/>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124" name=""/>
        <p:cNvGrpSpPr/>
        <p:nvPr/>
      </p:nvGrpSpPr>
      <p:grpSpPr>
        <a:xfrm>
          <a:off x="0" y="0"/>
          <a:ext cx="0" cy="0"/>
          <a:chOff x="0" y="0"/>
          <a:chExt cx="0" cy="0"/>
        </a:xfrm>
      </p:grpSpPr>
      <p:sp>
        <p:nvSpPr>
          <p:cNvPr id="125"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126"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7"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28" name="日期占位符 4"/>
          <p:cNvSpPr>
            <a:spLocks noGrp="1"/>
          </p:cNvSpPr>
          <p:nvPr>
            <p:ph type="dt" sz="half" idx="10"/>
          </p:nvPr>
        </p:nvSpPr>
        <p:spPr/>
        <p:txBody>
          <a:bodyPr/>
          <a:lstStyle/>
          <a:p>
            <a:fld id="{5EEC9BFD-607D-42AC-9594-1FE88A60EA60}" type="datetimeFigureOut">
              <a:rPr/>
            </a:fld>
            <a:endParaRPr lang="zh-CN" altLang="en-US"/>
          </a:p>
        </p:txBody>
      </p:sp>
      <p:sp>
        <p:nvSpPr>
          <p:cNvPr id="129" name="页脚占位符 5"/>
          <p:cNvSpPr>
            <a:spLocks noGrp="1"/>
          </p:cNvSpPr>
          <p:nvPr>
            <p:ph type="ftr" sz="quarter" idx="11"/>
          </p:nvPr>
        </p:nvSpPr>
        <p:spPr/>
        <p:txBody>
          <a:bodyPr/>
          <a:lstStyle/>
          <a:p>
            <a:endParaRPr lang="zh-CN" altLang="en-US"/>
          </a:p>
        </p:txBody>
      </p:sp>
      <p:sp>
        <p:nvSpPr>
          <p:cNvPr id="130"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7" name=""/>
        <p:cNvGrpSpPr/>
        <p:nvPr/>
      </p:nvGrpSpPr>
      <p:grpSpPr>
        <a:xfrm>
          <a:off x="0" y="0"/>
          <a:ext cx="0" cy="0"/>
          <a:chOff x="0" y="0"/>
          <a:chExt cx="0" cy="0"/>
        </a:xfrm>
      </p:grpSpPr>
      <p:sp>
        <p:nvSpPr>
          <p:cNvPr id="8" name="标题 1"/>
          <p:cNvSpPr>
            <a:spLocks noGrp="1"/>
          </p:cNvSpPr>
          <p:nvPr>
            <p:ph type="title"/>
          </p:nvPr>
        </p:nvSpPr>
        <p:spPr/>
        <p:txBody>
          <a:bodyPr/>
          <a:lstStyle/>
          <a:p>
            <a:r>
              <a:rPr lang="zh-CN" altLang="en-US"/>
              <a:t>单击此处编辑母版标题样式</a:t>
            </a:r>
            <a:endParaRPr lang="zh-CN" altLang="en-US"/>
          </a:p>
        </p:txBody>
      </p:sp>
      <p:sp>
        <p:nvSpPr>
          <p:cNvPr id="9"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 name="日期占位符 3"/>
          <p:cNvSpPr>
            <a:spLocks noGrp="1"/>
          </p:cNvSpPr>
          <p:nvPr>
            <p:ph type="dt" sz="half" idx="10"/>
          </p:nvPr>
        </p:nvSpPr>
        <p:spPr/>
        <p:txBody>
          <a:bodyPr/>
          <a:lstStyle/>
          <a:p>
            <a:fld id="{5EEC9BFD-607D-42AC-9594-1FE88A60EA60}" type="datetimeFigureOut">
              <a:rPr/>
            </a:fld>
            <a:endParaRPr lang="zh-CN" altLang="en-US"/>
          </a:p>
        </p:txBody>
      </p:sp>
      <p:sp>
        <p:nvSpPr>
          <p:cNvPr id="11" name="页脚占位符 4"/>
          <p:cNvSpPr>
            <a:spLocks noGrp="1"/>
          </p:cNvSpPr>
          <p:nvPr>
            <p:ph type="ftr" sz="quarter" idx="11"/>
          </p:nvPr>
        </p:nvSpPr>
        <p:spPr/>
        <p:txBody>
          <a:bodyPr/>
          <a:lstStyle/>
          <a:p>
            <a:endParaRPr lang="zh-CN" altLang="en-US"/>
          </a:p>
        </p:txBody>
      </p:sp>
      <p:sp>
        <p:nvSpPr>
          <p:cNvPr id="12"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131" name=""/>
        <p:cNvGrpSpPr/>
        <p:nvPr/>
      </p:nvGrpSpPr>
      <p:grpSpPr>
        <a:xfrm>
          <a:off x="0" y="0"/>
          <a:ext cx="0" cy="0"/>
          <a:chOff x="0" y="0"/>
          <a:chExt cx="0" cy="0"/>
        </a:xfrm>
      </p:grpSpPr>
      <p:sp>
        <p:nvSpPr>
          <p:cNvPr id="13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13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3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35" name="日期占位符 4"/>
          <p:cNvSpPr>
            <a:spLocks noGrp="1"/>
          </p:cNvSpPr>
          <p:nvPr>
            <p:ph type="dt" sz="half" idx="10"/>
          </p:nvPr>
        </p:nvSpPr>
        <p:spPr/>
        <p:txBody>
          <a:bodyPr/>
          <a:lstStyle/>
          <a:p>
            <a:fld id="{5EEC9BFD-607D-42AC-9594-1FE88A60EA60}" type="datetimeFigureOut">
              <a:rPr/>
            </a:fld>
            <a:endParaRPr lang="zh-CN" altLang="en-US"/>
          </a:p>
        </p:txBody>
      </p:sp>
      <p:sp>
        <p:nvSpPr>
          <p:cNvPr id="136" name="页脚占位符 5"/>
          <p:cNvSpPr>
            <a:spLocks noGrp="1"/>
          </p:cNvSpPr>
          <p:nvPr>
            <p:ph type="ftr" sz="quarter" idx="11"/>
          </p:nvPr>
        </p:nvSpPr>
        <p:spPr/>
        <p:txBody>
          <a:bodyPr/>
          <a:lstStyle/>
          <a:p>
            <a:endParaRPr lang="zh-CN" altLang="en-US"/>
          </a:p>
        </p:txBody>
      </p:sp>
      <p:sp>
        <p:nvSpPr>
          <p:cNvPr id="137"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138" name=""/>
        <p:cNvGrpSpPr/>
        <p:nvPr/>
      </p:nvGrpSpPr>
      <p:grpSpPr>
        <a:xfrm>
          <a:off x="0" y="0"/>
          <a:ext cx="0" cy="0"/>
          <a:chOff x="0" y="0"/>
          <a:chExt cx="0" cy="0"/>
        </a:xfrm>
      </p:grpSpPr>
      <p:sp>
        <p:nvSpPr>
          <p:cNvPr id="139" name="标题 1"/>
          <p:cNvSpPr>
            <a:spLocks noGrp="1"/>
          </p:cNvSpPr>
          <p:nvPr>
            <p:ph type="title"/>
          </p:nvPr>
        </p:nvSpPr>
        <p:spPr/>
        <p:txBody>
          <a:bodyPr/>
          <a:lstStyle/>
          <a:p>
            <a:r>
              <a:rPr lang="zh-CN" altLang="en-US"/>
              <a:t>单击此处编辑母版标题样式</a:t>
            </a:r>
            <a:endParaRPr lang="zh-CN" altLang="en-US"/>
          </a:p>
        </p:txBody>
      </p:sp>
      <p:sp>
        <p:nvSpPr>
          <p:cNvPr id="140"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41" name="日期占位符 3"/>
          <p:cNvSpPr>
            <a:spLocks noGrp="1"/>
          </p:cNvSpPr>
          <p:nvPr>
            <p:ph type="dt" sz="half" idx="10"/>
          </p:nvPr>
        </p:nvSpPr>
        <p:spPr/>
        <p:txBody>
          <a:bodyPr/>
          <a:lstStyle/>
          <a:p>
            <a:fld id="{5EEC9BFD-607D-42AC-9594-1FE88A60EA60}" type="datetimeFigureOut">
              <a:rPr/>
            </a:fld>
            <a:endParaRPr lang="zh-CN" altLang="en-US"/>
          </a:p>
        </p:txBody>
      </p:sp>
      <p:sp>
        <p:nvSpPr>
          <p:cNvPr id="142" name="页脚占位符 4"/>
          <p:cNvSpPr>
            <a:spLocks noGrp="1"/>
          </p:cNvSpPr>
          <p:nvPr>
            <p:ph type="ftr" sz="quarter" idx="11"/>
          </p:nvPr>
        </p:nvSpPr>
        <p:spPr/>
        <p:txBody>
          <a:bodyPr/>
          <a:lstStyle/>
          <a:p>
            <a:endParaRPr lang="zh-CN" altLang="en-US"/>
          </a:p>
        </p:txBody>
      </p:sp>
      <p:sp>
        <p:nvSpPr>
          <p:cNvPr id="143"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竖排标题与文本">
    <p:spTree>
      <p:nvGrpSpPr>
        <p:cNvPr id="82" name=""/>
        <p:cNvGrpSpPr/>
        <p:nvPr/>
      </p:nvGrpSpPr>
      <p:grpSpPr>
        <a:xfrm>
          <a:off x="0" y="0"/>
          <a:ext cx="0" cy="0"/>
          <a:chOff x="0" y="0"/>
          <a:chExt cx="0" cy="0"/>
        </a:xfrm>
      </p:grpSpPr>
      <p:sp>
        <p:nvSpPr>
          <p:cNvPr id="83"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84"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5" name="日期占位符 3"/>
          <p:cNvSpPr>
            <a:spLocks noGrp="1"/>
          </p:cNvSpPr>
          <p:nvPr>
            <p:ph type="dt" sz="half" idx="10"/>
          </p:nvPr>
        </p:nvSpPr>
        <p:spPr/>
        <p:txBody>
          <a:bodyPr/>
          <a:lstStyle/>
          <a:p>
            <a:fld id="{5EEC9BFD-607D-42AC-9594-1FE88A60EA60}" type="datetimeFigureOut">
              <a:rPr/>
            </a:fld>
            <a:endParaRPr lang="zh-CN" altLang="en-US"/>
          </a:p>
        </p:txBody>
      </p:sp>
      <p:sp>
        <p:nvSpPr>
          <p:cNvPr id="86" name="页脚占位符 4"/>
          <p:cNvSpPr>
            <a:spLocks noGrp="1"/>
          </p:cNvSpPr>
          <p:nvPr>
            <p:ph type="ftr" sz="quarter" idx="11"/>
          </p:nvPr>
        </p:nvSpPr>
        <p:spPr/>
        <p:txBody>
          <a:bodyPr/>
          <a:lstStyle/>
          <a:p>
            <a:endParaRPr lang="zh-CN" altLang="en-US"/>
          </a:p>
        </p:txBody>
      </p:sp>
      <p:sp>
        <p:nvSpPr>
          <p:cNvPr id="87"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First Slide">
    <p:spTree>
      <p:nvGrpSpPr>
        <p:cNvPr id="88" name=""/>
        <p:cNvGrpSpPr/>
        <p:nvPr/>
      </p:nvGrpSpPr>
      <p:grpSpPr>
        <a:xfrm>
          <a:off x="0" y="0"/>
          <a:ext cx="0" cy="0"/>
          <a:chOff x="0" y="0"/>
          <a:chExt cx="0" cy="0"/>
        </a:xfrm>
      </p:grpSpPr>
      <p:sp>
        <p:nvSpPr>
          <p:cNvPr id="89"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90"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1"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92"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节标题">
    <p:spTree>
      <p:nvGrpSpPr>
        <p:cNvPr id="19" name=""/>
        <p:cNvGrpSpPr/>
        <p:nvPr/>
      </p:nvGrpSpPr>
      <p:grpSpPr>
        <a:xfrm>
          <a:off x="0" y="0"/>
          <a:ext cx="0" cy="0"/>
          <a:chOff x="0" y="0"/>
          <a:chExt cx="0" cy="0"/>
        </a:xfrm>
      </p:grpSpPr>
      <p:sp>
        <p:nvSpPr>
          <p:cNvPr id="20"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21"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22" name="日期占位符 3"/>
          <p:cNvSpPr>
            <a:spLocks noGrp="1"/>
          </p:cNvSpPr>
          <p:nvPr>
            <p:ph type="dt" sz="half" idx="10"/>
          </p:nvPr>
        </p:nvSpPr>
        <p:spPr/>
        <p:txBody>
          <a:bodyPr/>
          <a:lstStyle/>
          <a:p>
            <a:fld id="{5EEC9BFD-607D-42AC-9594-1FE88A60EA60}" type="datetimeFigureOut">
              <a:rPr/>
            </a:fld>
            <a:endParaRPr lang="zh-CN" altLang="en-US"/>
          </a:p>
        </p:txBody>
      </p:sp>
      <p:sp>
        <p:nvSpPr>
          <p:cNvPr id="23" name="页脚占位符 4"/>
          <p:cNvSpPr>
            <a:spLocks noGrp="1"/>
          </p:cNvSpPr>
          <p:nvPr>
            <p:ph type="ftr" sz="quarter" idx="11"/>
          </p:nvPr>
        </p:nvSpPr>
        <p:spPr/>
        <p:txBody>
          <a:bodyPr/>
          <a:lstStyle/>
          <a:p>
            <a:endParaRPr lang="zh-CN" altLang="en-US"/>
          </a:p>
        </p:txBody>
      </p:sp>
      <p:sp>
        <p:nvSpPr>
          <p:cNvPr id="24" name="灯片编号占位符 5"/>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25" name=""/>
        <p:cNvGrpSpPr/>
        <p:nvPr/>
      </p:nvGrpSpPr>
      <p:grpSpPr>
        <a:xfrm>
          <a:off x="0" y="0"/>
          <a:ext cx="0" cy="0"/>
          <a:chOff x="0" y="0"/>
          <a:chExt cx="0" cy="0"/>
        </a:xfrm>
      </p:grpSpPr>
      <p:sp>
        <p:nvSpPr>
          <p:cNvPr id="26" name="标题 1"/>
          <p:cNvSpPr>
            <a:spLocks noGrp="1"/>
          </p:cNvSpPr>
          <p:nvPr>
            <p:ph type="title"/>
          </p:nvPr>
        </p:nvSpPr>
        <p:spPr/>
        <p:txBody>
          <a:bodyPr/>
          <a:lstStyle/>
          <a:p>
            <a:r>
              <a:rPr lang="zh-CN" altLang="en-US"/>
              <a:t>单击此处编辑母版标题样式</a:t>
            </a:r>
            <a:endParaRPr lang="zh-CN" altLang="en-US"/>
          </a:p>
        </p:txBody>
      </p:sp>
      <p:sp>
        <p:nvSpPr>
          <p:cNvPr id="27"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8"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9" name="日期占位符 4"/>
          <p:cNvSpPr>
            <a:spLocks noGrp="1"/>
          </p:cNvSpPr>
          <p:nvPr>
            <p:ph type="dt" sz="half" idx="10"/>
          </p:nvPr>
        </p:nvSpPr>
        <p:spPr/>
        <p:txBody>
          <a:bodyPr/>
          <a:lstStyle/>
          <a:p>
            <a:fld id="{5EEC9BFD-607D-42AC-9594-1FE88A60EA60}" type="datetimeFigureOut">
              <a:rPr/>
            </a:fld>
            <a:endParaRPr lang="zh-CN" altLang="en-US"/>
          </a:p>
        </p:txBody>
      </p:sp>
      <p:sp>
        <p:nvSpPr>
          <p:cNvPr id="30" name="页脚占位符 5"/>
          <p:cNvSpPr>
            <a:spLocks noGrp="1"/>
          </p:cNvSpPr>
          <p:nvPr>
            <p:ph type="ftr" sz="quarter" idx="11"/>
          </p:nvPr>
        </p:nvSpPr>
        <p:spPr/>
        <p:txBody>
          <a:bodyPr/>
          <a:lstStyle/>
          <a:p>
            <a:endParaRPr lang="zh-CN" altLang="en-US"/>
          </a:p>
        </p:txBody>
      </p:sp>
      <p:sp>
        <p:nvSpPr>
          <p:cNvPr id="31"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32" name=""/>
        <p:cNvGrpSpPr/>
        <p:nvPr/>
      </p:nvGrpSpPr>
      <p:grpSpPr>
        <a:xfrm>
          <a:off x="0" y="0"/>
          <a:ext cx="0" cy="0"/>
          <a:chOff x="0" y="0"/>
          <a:chExt cx="0" cy="0"/>
        </a:xfrm>
      </p:grpSpPr>
      <p:sp>
        <p:nvSpPr>
          <p:cNvPr id="33"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4"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35"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6"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37"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8" name="日期占位符 6"/>
          <p:cNvSpPr>
            <a:spLocks noGrp="1"/>
          </p:cNvSpPr>
          <p:nvPr>
            <p:ph type="dt" sz="half" idx="10"/>
          </p:nvPr>
        </p:nvSpPr>
        <p:spPr/>
        <p:txBody>
          <a:bodyPr/>
          <a:lstStyle/>
          <a:p>
            <a:fld id="{5EEC9BFD-607D-42AC-9594-1FE88A60EA60}" type="datetimeFigureOut">
              <a:rPr/>
            </a:fld>
            <a:endParaRPr lang="zh-CN" altLang="en-US"/>
          </a:p>
        </p:txBody>
      </p:sp>
      <p:sp>
        <p:nvSpPr>
          <p:cNvPr id="39" name="页脚占位符 7"/>
          <p:cNvSpPr>
            <a:spLocks noGrp="1"/>
          </p:cNvSpPr>
          <p:nvPr>
            <p:ph type="ftr" sz="quarter" idx="11"/>
          </p:nvPr>
        </p:nvSpPr>
        <p:spPr/>
        <p:txBody>
          <a:bodyPr/>
          <a:lstStyle/>
          <a:p>
            <a:endParaRPr lang="zh-CN" altLang="en-US"/>
          </a:p>
        </p:txBody>
      </p:sp>
      <p:sp>
        <p:nvSpPr>
          <p:cNvPr id="40" name="灯片编号占位符 8"/>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仅标题">
    <p:spTree>
      <p:nvGrpSpPr>
        <p:cNvPr id="41" name=""/>
        <p:cNvGrpSpPr/>
        <p:nvPr/>
      </p:nvGrpSpPr>
      <p:grpSpPr>
        <a:xfrm>
          <a:off x="0" y="0"/>
          <a:ext cx="0" cy="0"/>
          <a:chOff x="0" y="0"/>
          <a:chExt cx="0" cy="0"/>
        </a:xfrm>
      </p:grpSpPr>
      <p:sp>
        <p:nvSpPr>
          <p:cNvPr id="42" name="标题 1"/>
          <p:cNvSpPr>
            <a:spLocks noGrp="1"/>
          </p:cNvSpPr>
          <p:nvPr>
            <p:ph type="title"/>
          </p:nvPr>
        </p:nvSpPr>
        <p:spPr/>
        <p:txBody>
          <a:bodyPr/>
          <a:lstStyle/>
          <a:p>
            <a:r>
              <a:rPr lang="zh-CN" altLang="en-US"/>
              <a:t>单击此处编辑母版标题样式</a:t>
            </a:r>
            <a:endParaRPr lang="zh-CN" altLang="en-US"/>
          </a:p>
        </p:txBody>
      </p:sp>
      <p:sp>
        <p:nvSpPr>
          <p:cNvPr id="43" name="日期占位符 2"/>
          <p:cNvSpPr>
            <a:spLocks noGrp="1"/>
          </p:cNvSpPr>
          <p:nvPr>
            <p:ph type="dt" sz="half" idx="10"/>
          </p:nvPr>
        </p:nvSpPr>
        <p:spPr/>
        <p:txBody>
          <a:bodyPr/>
          <a:lstStyle/>
          <a:p>
            <a:fld id="{5EEC9BFD-607D-42AC-9594-1FE88A60EA60}" type="datetimeFigureOut">
              <a:rPr/>
            </a:fld>
            <a:endParaRPr lang="zh-CN" altLang="en-US"/>
          </a:p>
        </p:txBody>
      </p:sp>
      <p:sp>
        <p:nvSpPr>
          <p:cNvPr id="44" name="页脚占位符 3"/>
          <p:cNvSpPr>
            <a:spLocks noGrp="1"/>
          </p:cNvSpPr>
          <p:nvPr>
            <p:ph type="ftr" sz="quarter" idx="11"/>
          </p:nvPr>
        </p:nvSpPr>
        <p:spPr/>
        <p:txBody>
          <a:bodyPr/>
          <a:lstStyle/>
          <a:p>
            <a:endParaRPr lang="zh-CN" altLang="en-US"/>
          </a:p>
        </p:txBody>
      </p:sp>
      <p:sp>
        <p:nvSpPr>
          <p:cNvPr id="45" name="灯片编号占位符 4"/>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46" name=""/>
        <p:cNvGrpSpPr/>
        <p:nvPr/>
      </p:nvGrpSpPr>
      <p:grpSpPr>
        <a:xfrm>
          <a:off x="0" y="0"/>
          <a:ext cx="0" cy="0"/>
          <a:chOff x="0" y="0"/>
          <a:chExt cx="0" cy="0"/>
        </a:xfrm>
      </p:grpSpPr>
      <p:sp>
        <p:nvSpPr>
          <p:cNvPr id="47" name="日期占位符 1"/>
          <p:cNvSpPr>
            <a:spLocks noGrp="1"/>
          </p:cNvSpPr>
          <p:nvPr>
            <p:ph type="dt" sz="half" idx="10"/>
          </p:nvPr>
        </p:nvSpPr>
        <p:spPr/>
        <p:txBody>
          <a:bodyPr/>
          <a:lstStyle/>
          <a:p>
            <a:fld id="{5EEC9BFD-607D-42AC-9594-1FE88A60EA60}" type="datetimeFigureOut">
              <a:rPr/>
            </a:fld>
            <a:endParaRPr lang="zh-CN" altLang="en-US"/>
          </a:p>
        </p:txBody>
      </p:sp>
      <p:sp>
        <p:nvSpPr>
          <p:cNvPr id="48" name="页脚占位符 2"/>
          <p:cNvSpPr>
            <a:spLocks noGrp="1"/>
          </p:cNvSpPr>
          <p:nvPr>
            <p:ph type="ftr" sz="quarter" idx="11"/>
          </p:nvPr>
        </p:nvSpPr>
        <p:spPr/>
        <p:txBody>
          <a:bodyPr/>
          <a:lstStyle/>
          <a:p>
            <a:endParaRPr lang="zh-CN" altLang="en-US"/>
          </a:p>
        </p:txBody>
      </p:sp>
      <p:sp>
        <p:nvSpPr>
          <p:cNvPr id="49" name="灯片编号占位符 3"/>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50" name=""/>
        <p:cNvGrpSpPr/>
        <p:nvPr/>
      </p:nvGrpSpPr>
      <p:grpSpPr>
        <a:xfrm>
          <a:off x="0" y="0"/>
          <a:ext cx="0" cy="0"/>
          <a:chOff x="0" y="0"/>
          <a:chExt cx="0" cy="0"/>
        </a:xfrm>
      </p:grpSpPr>
      <p:sp>
        <p:nvSpPr>
          <p:cNvPr id="51"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52"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3"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4" name="日期占位符 4"/>
          <p:cNvSpPr>
            <a:spLocks noGrp="1"/>
          </p:cNvSpPr>
          <p:nvPr>
            <p:ph type="dt" sz="half" idx="10"/>
          </p:nvPr>
        </p:nvSpPr>
        <p:spPr/>
        <p:txBody>
          <a:bodyPr/>
          <a:lstStyle/>
          <a:p>
            <a:fld id="{5EEC9BFD-607D-42AC-9594-1FE88A60EA60}" type="datetimeFigureOut">
              <a:rPr/>
            </a:fld>
            <a:endParaRPr lang="zh-CN" altLang="en-US"/>
          </a:p>
        </p:txBody>
      </p:sp>
      <p:sp>
        <p:nvSpPr>
          <p:cNvPr id="55" name="页脚占位符 5"/>
          <p:cNvSpPr>
            <a:spLocks noGrp="1"/>
          </p:cNvSpPr>
          <p:nvPr>
            <p:ph type="ftr" sz="quarter" idx="11"/>
          </p:nvPr>
        </p:nvSpPr>
        <p:spPr/>
        <p:txBody>
          <a:bodyPr/>
          <a:lstStyle/>
          <a:p>
            <a:endParaRPr lang="zh-CN" altLang="en-US"/>
          </a:p>
        </p:txBody>
      </p:sp>
      <p:sp>
        <p:nvSpPr>
          <p:cNvPr id="56"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57" name=""/>
        <p:cNvGrpSpPr/>
        <p:nvPr/>
      </p:nvGrpSpPr>
      <p:grpSpPr>
        <a:xfrm>
          <a:off x="0" y="0"/>
          <a:ext cx="0" cy="0"/>
          <a:chOff x="0" y="0"/>
          <a:chExt cx="0" cy="0"/>
        </a:xfrm>
      </p:grpSpPr>
      <p:sp>
        <p:nvSpPr>
          <p:cNvPr id="58"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59"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60"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61" name="日期占位符 4"/>
          <p:cNvSpPr>
            <a:spLocks noGrp="1"/>
          </p:cNvSpPr>
          <p:nvPr>
            <p:ph type="dt" sz="half" idx="10"/>
          </p:nvPr>
        </p:nvSpPr>
        <p:spPr/>
        <p:txBody>
          <a:bodyPr/>
          <a:lstStyle/>
          <a:p>
            <a:fld id="{5EEC9BFD-607D-42AC-9594-1FE88A60EA60}" type="datetimeFigureOut">
              <a:rPr/>
            </a:fld>
            <a:endParaRPr lang="zh-CN" altLang="en-US"/>
          </a:p>
        </p:txBody>
      </p:sp>
      <p:sp>
        <p:nvSpPr>
          <p:cNvPr id="62" name="页脚占位符 5"/>
          <p:cNvSpPr>
            <a:spLocks noGrp="1"/>
          </p:cNvSpPr>
          <p:nvPr>
            <p:ph type="ftr" sz="quarter" idx="11"/>
          </p:nvPr>
        </p:nvSpPr>
        <p:spPr/>
        <p:txBody>
          <a:bodyPr/>
          <a:lstStyle/>
          <a:p>
            <a:endParaRPr lang="zh-CN" altLang="en-US"/>
          </a:p>
        </p:txBody>
      </p:sp>
      <p:sp>
        <p:nvSpPr>
          <p:cNvPr id="63" name="灯片编号占位符 6"/>
          <p:cNvSpPr>
            <a:spLocks noGrp="1"/>
          </p:cNvSpPr>
          <p:nvPr>
            <p:ph type="sldNum" sz="quarter" idx="12"/>
          </p:nvPr>
        </p:nvSpPr>
        <p:spPr/>
        <p:txBody>
          <a:bodyPr/>
          <a:lstStyle/>
          <a:p>
            <a:fld id="{2CF51896-FBD8-4B1F-9714-2FA0D9613B8C}" type="slidenum">
              <a:rPr/>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C9BFD-607D-42AC-9594-1FE88A60EA60}" type="datetimeFigureOut">
              <a:rPr/>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51896-FBD8-4B1F-9714-2FA0D9613B8C}" type="slidenum">
              <a:rPr/>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7" name=""/>
        <p:cNvGrpSpPr/>
        <p:nvPr/>
      </p:nvGrpSpPr>
      <p:grpSpPr>
        <a:xfrm>
          <a:off x="0" y="0"/>
          <a:ext cx="0" cy="0"/>
          <a:chOff x="0" y="0"/>
          <a:chExt cx="0" cy="0"/>
        </a:xfrm>
      </p:grpSpPr>
      <p:sp>
        <p:nvSpPr>
          <p:cNvPr id="8"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9"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C9BFD-607D-42AC-9594-1FE88A60EA60}" type="datetimeFigureOut">
              <a:rPr/>
            </a:fld>
            <a:endParaRPr lang="zh-CN" altLang="en-US"/>
          </a:p>
        </p:txBody>
      </p:sp>
      <p:sp>
        <p:nvSpPr>
          <p:cNvPr id="11"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2"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51896-FBD8-4B1F-9714-2FA0D9613B8C}" type="slidenum">
              <a:rPr/>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4"/>
          <p:cNvSpPr/>
          <p:nvPr/>
        </p:nvSpPr>
        <p:spPr>
          <a:xfrm>
            <a:off x="6120765" y="2938780"/>
            <a:ext cx="5635625" cy="3935730"/>
          </a:xfrm>
          <a:custGeom>
            <a:avLst/>
            <a:gdLst>
              <a:gd name="connsiteX0" fmla="*/ 0 w 3533775"/>
              <a:gd name="connsiteY0" fmla="*/ 0 h 2402704"/>
              <a:gd name="connsiteX1" fmla="*/ 3533775 w 3533775"/>
              <a:gd name="connsiteY1" fmla="*/ 0 h 2402704"/>
              <a:gd name="connsiteX2" fmla="*/ 3533775 w 3533775"/>
              <a:gd name="connsiteY2" fmla="*/ 2402704 h 2402704"/>
              <a:gd name="connsiteX3" fmla="*/ 0 w 3533775"/>
              <a:gd name="connsiteY3" fmla="*/ 2402704 h 2402704"/>
              <a:gd name="connsiteX4" fmla="*/ 0 w 3533775"/>
              <a:gd name="connsiteY4" fmla="*/ 0 h 2402704"/>
              <a:gd name="connsiteX0-1" fmla="*/ 0 w 5191125"/>
              <a:gd name="connsiteY0-2" fmla="*/ 0 h 2402704"/>
              <a:gd name="connsiteX1-3" fmla="*/ 3533775 w 5191125"/>
              <a:gd name="connsiteY1-4" fmla="*/ 0 h 2402704"/>
              <a:gd name="connsiteX2-5" fmla="*/ 5191125 w 5191125"/>
              <a:gd name="connsiteY2-6" fmla="*/ 1478779 h 2402704"/>
              <a:gd name="connsiteX3-7" fmla="*/ 0 w 5191125"/>
              <a:gd name="connsiteY3-8" fmla="*/ 2402704 h 2402704"/>
              <a:gd name="connsiteX4-9" fmla="*/ 0 w 5191125"/>
              <a:gd name="connsiteY4-10" fmla="*/ 0 h 2402704"/>
              <a:gd name="connsiteX0-11" fmla="*/ 0 w 5191125"/>
              <a:gd name="connsiteY0-12" fmla="*/ 57150 h 2459854"/>
              <a:gd name="connsiteX1-13" fmla="*/ 3533775 w 5191125"/>
              <a:gd name="connsiteY1-14" fmla="*/ 0 h 2459854"/>
              <a:gd name="connsiteX2-15" fmla="*/ 5191125 w 5191125"/>
              <a:gd name="connsiteY2-16" fmla="*/ 1535929 h 2459854"/>
              <a:gd name="connsiteX3-17" fmla="*/ 0 w 5191125"/>
              <a:gd name="connsiteY3-18" fmla="*/ 2459854 h 2459854"/>
              <a:gd name="connsiteX4-19" fmla="*/ 0 w 5191125"/>
              <a:gd name="connsiteY4-20" fmla="*/ 57150 h 2459854"/>
              <a:gd name="connsiteX0-21" fmla="*/ 0 w 5191125"/>
              <a:gd name="connsiteY0-22" fmla="*/ 57150 h 2459854"/>
              <a:gd name="connsiteX1-23" fmla="*/ 3533775 w 5191125"/>
              <a:gd name="connsiteY1-24" fmla="*/ 0 h 2459854"/>
              <a:gd name="connsiteX2-25" fmla="*/ 5191125 w 5191125"/>
              <a:gd name="connsiteY2-26" fmla="*/ 1535929 h 2459854"/>
              <a:gd name="connsiteX3-27" fmla="*/ 0 w 5191125"/>
              <a:gd name="connsiteY3-28" fmla="*/ 2459854 h 2459854"/>
              <a:gd name="connsiteX4-29" fmla="*/ 0 w 5191125"/>
              <a:gd name="connsiteY4-30" fmla="*/ 57150 h 2459854"/>
              <a:gd name="connsiteX0-31" fmla="*/ 0 w 5191125"/>
              <a:gd name="connsiteY0-32" fmla="*/ 57150 h 3707629"/>
              <a:gd name="connsiteX1-33" fmla="*/ 3533775 w 5191125"/>
              <a:gd name="connsiteY1-34" fmla="*/ 0 h 3707629"/>
              <a:gd name="connsiteX2-35" fmla="*/ 5191125 w 5191125"/>
              <a:gd name="connsiteY2-36" fmla="*/ 1535929 h 3707629"/>
              <a:gd name="connsiteX3-37" fmla="*/ 3371850 w 5191125"/>
              <a:gd name="connsiteY3-38" fmla="*/ 3707629 h 3707629"/>
              <a:gd name="connsiteX4-39" fmla="*/ 0 w 5191125"/>
              <a:gd name="connsiteY4-40" fmla="*/ 57150 h 3707629"/>
              <a:gd name="connsiteX0-41" fmla="*/ 0 w 4429125"/>
              <a:gd name="connsiteY0-42" fmla="*/ 3686175 h 3707629"/>
              <a:gd name="connsiteX1-43" fmla="*/ 2771775 w 4429125"/>
              <a:gd name="connsiteY1-44" fmla="*/ 0 h 3707629"/>
              <a:gd name="connsiteX2-45" fmla="*/ 4429125 w 4429125"/>
              <a:gd name="connsiteY2-46" fmla="*/ 1535929 h 3707629"/>
              <a:gd name="connsiteX3-47" fmla="*/ 2609850 w 4429125"/>
              <a:gd name="connsiteY3-48" fmla="*/ 3707629 h 3707629"/>
              <a:gd name="connsiteX4-49" fmla="*/ 0 w 4429125"/>
              <a:gd name="connsiteY4-50" fmla="*/ 3686175 h 3707629"/>
              <a:gd name="connsiteX0-51" fmla="*/ 0 w 4429125"/>
              <a:gd name="connsiteY0-52" fmla="*/ 3686175 h 3686175"/>
              <a:gd name="connsiteX1-53" fmla="*/ 2771775 w 4429125"/>
              <a:gd name="connsiteY1-54" fmla="*/ 0 h 3686175"/>
              <a:gd name="connsiteX2-55" fmla="*/ 4429125 w 4429125"/>
              <a:gd name="connsiteY2-56" fmla="*/ 1535929 h 3686175"/>
              <a:gd name="connsiteX3-57" fmla="*/ 2609850 w 4429125"/>
              <a:gd name="connsiteY3-58" fmla="*/ 3679054 h 3686175"/>
              <a:gd name="connsiteX4-59" fmla="*/ 0 w 4429125"/>
              <a:gd name="connsiteY4-60" fmla="*/ 3686175 h 3686175"/>
              <a:gd name="connsiteX0-61" fmla="*/ 0 w 4391025"/>
              <a:gd name="connsiteY0-62" fmla="*/ 3638550 h 3679054"/>
              <a:gd name="connsiteX1-63" fmla="*/ 2733675 w 4391025"/>
              <a:gd name="connsiteY1-64" fmla="*/ 0 h 3679054"/>
              <a:gd name="connsiteX2-65" fmla="*/ 4391025 w 4391025"/>
              <a:gd name="connsiteY2-66" fmla="*/ 1535929 h 3679054"/>
              <a:gd name="connsiteX3-67" fmla="*/ 2571750 w 4391025"/>
              <a:gd name="connsiteY3-68" fmla="*/ 3679054 h 3679054"/>
              <a:gd name="connsiteX4-69" fmla="*/ 0 w 4391025"/>
              <a:gd name="connsiteY4-70" fmla="*/ 3638550 h 3679054"/>
              <a:gd name="connsiteX0-71" fmla="*/ 0 w 4371975"/>
              <a:gd name="connsiteY0-72" fmla="*/ 3676650 h 3679054"/>
              <a:gd name="connsiteX1-73" fmla="*/ 2714625 w 4371975"/>
              <a:gd name="connsiteY1-74" fmla="*/ 0 h 3679054"/>
              <a:gd name="connsiteX2-75" fmla="*/ 4371975 w 4371975"/>
              <a:gd name="connsiteY2-76" fmla="*/ 1535929 h 3679054"/>
              <a:gd name="connsiteX3-77" fmla="*/ 2552700 w 4371975"/>
              <a:gd name="connsiteY3-78" fmla="*/ 3679054 h 3679054"/>
              <a:gd name="connsiteX4-79" fmla="*/ 0 w 4371975"/>
              <a:gd name="connsiteY4-80" fmla="*/ 3676650 h 3679054"/>
              <a:gd name="connsiteX0-81" fmla="*/ 0 w 4371975"/>
              <a:gd name="connsiteY0-82" fmla="*/ 3676650 h 3698104"/>
              <a:gd name="connsiteX1-83" fmla="*/ 2714625 w 4371975"/>
              <a:gd name="connsiteY1-84" fmla="*/ 0 h 3698104"/>
              <a:gd name="connsiteX2-85" fmla="*/ 4371975 w 4371975"/>
              <a:gd name="connsiteY2-86" fmla="*/ 1535929 h 3698104"/>
              <a:gd name="connsiteX3-87" fmla="*/ 2809875 w 4371975"/>
              <a:gd name="connsiteY3-88" fmla="*/ 3698104 h 3698104"/>
              <a:gd name="connsiteX4-89" fmla="*/ 0 w 4371975"/>
              <a:gd name="connsiteY4-90" fmla="*/ 3676650 h 3698104"/>
              <a:gd name="connsiteX0-91" fmla="*/ 0 w 4371975"/>
              <a:gd name="connsiteY0-92" fmla="*/ 3676650 h 3676650"/>
              <a:gd name="connsiteX1-93" fmla="*/ 2714625 w 4371975"/>
              <a:gd name="connsiteY1-94" fmla="*/ 0 h 3676650"/>
              <a:gd name="connsiteX2-95" fmla="*/ 4371975 w 4371975"/>
              <a:gd name="connsiteY2-96" fmla="*/ 1535929 h 3676650"/>
              <a:gd name="connsiteX3-97" fmla="*/ 2581275 w 4371975"/>
              <a:gd name="connsiteY3-98" fmla="*/ 3669529 h 3676650"/>
              <a:gd name="connsiteX4-99" fmla="*/ 0 w 4371975"/>
              <a:gd name="connsiteY4-100" fmla="*/ 3676650 h 3676650"/>
              <a:gd name="connsiteX0-101" fmla="*/ 0 w 4371975"/>
              <a:gd name="connsiteY0-102" fmla="*/ 3676650 h 3679054"/>
              <a:gd name="connsiteX1-103" fmla="*/ 2714625 w 4371975"/>
              <a:gd name="connsiteY1-104" fmla="*/ 0 h 3679054"/>
              <a:gd name="connsiteX2-105" fmla="*/ 4371975 w 4371975"/>
              <a:gd name="connsiteY2-106" fmla="*/ 1535929 h 3679054"/>
              <a:gd name="connsiteX3-107" fmla="*/ 2647950 w 4371975"/>
              <a:gd name="connsiteY3-108" fmla="*/ 3679054 h 3679054"/>
              <a:gd name="connsiteX4-109" fmla="*/ 0 w 4371975"/>
              <a:gd name="connsiteY4-110" fmla="*/ 3676650 h 3679054"/>
              <a:gd name="connsiteX0-111" fmla="*/ 0 w 5067300"/>
              <a:gd name="connsiteY0-112" fmla="*/ 3648075 h 3679054"/>
              <a:gd name="connsiteX1-113" fmla="*/ 3409950 w 5067300"/>
              <a:gd name="connsiteY1-114" fmla="*/ 0 h 3679054"/>
              <a:gd name="connsiteX2-115" fmla="*/ 5067300 w 5067300"/>
              <a:gd name="connsiteY2-116" fmla="*/ 1535929 h 3679054"/>
              <a:gd name="connsiteX3-117" fmla="*/ 3343275 w 5067300"/>
              <a:gd name="connsiteY3-118" fmla="*/ 3679054 h 3679054"/>
              <a:gd name="connsiteX4-119" fmla="*/ 0 w 5067300"/>
              <a:gd name="connsiteY4-120" fmla="*/ 3648075 h 3679054"/>
              <a:gd name="connsiteX0-121" fmla="*/ 0 w 5067300"/>
              <a:gd name="connsiteY0-122" fmla="*/ 3648075 h 3679054"/>
              <a:gd name="connsiteX1-123" fmla="*/ 3409950 w 5067300"/>
              <a:gd name="connsiteY1-124" fmla="*/ 0 h 3679054"/>
              <a:gd name="connsiteX2-125" fmla="*/ 5067300 w 5067300"/>
              <a:gd name="connsiteY2-126" fmla="*/ 1535929 h 3679054"/>
              <a:gd name="connsiteX3-127" fmla="*/ 2971800 w 5067300"/>
              <a:gd name="connsiteY3-128" fmla="*/ 3679054 h 3679054"/>
              <a:gd name="connsiteX4-129" fmla="*/ 0 w 5067300"/>
              <a:gd name="connsiteY4-130" fmla="*/ 3648075 h 3679054"/>
              <a:gd name="connsiteX0-131" fmla="*/ 0 w 5067300"/>
              <a:gd name="connsiteY0-132" fmla="*/ 3648075 h 3679054"/>
              <a:gd name="connsiteX1-133" fmla="*/ 3409950 w 5067300"/>
              <a:gd name="connsiteY1-134" fmla="*/ 0 h 3679054"/>
              <a:gd name="connsiteX2-135" fmla="*/ 5067300 w 5067300"/>
              <a:gd name="connsiteY2-136" fmla="*/ 1535929 h 3679054"/>
              <a:gd name="connsiteX3-137" fmla="*/ 3095625 w 5067300"/>
              <a:gd name="connsiteY3-138" fmla="*/ 3679054 h 3679054"/>
              <a:gd name="connsiteX4-139" fmla="*/ 0 w 5067300"/>
              <a:gd name="connsiteY4-140" fmla="*/ 3648075 h 3679054"/>
              <a:gd name="connsiteX0-141" fmla="*/ 0 w 5229225"/>
              <a:gd name="connsiteY0-142" fmla="*/ 3648075 h 3679054"/>
              <a:gd name="connsiteX1-143" fmla="*/ 3409950 w 5229225"/>
              <a:gd name="connsiteY1-144" fmla="*/ 0 h 3679054"/>
              <a:gd name="connsiteX2-145" fmla="*/ 5229225 w 5229225"/>
              <a:gd name="connsiteY2-146" fmla="*/ 1688329 h 3679054"/>
              <a:gd name="connsiteX3-147" fmla="*/ 3095625 w 5229225"/>
              <a:gd name="connsiteY3-148" fmla="*/ 3679054 h 3679054"/>
              <a:gd name="connsiteX4-149" fmla="*/ 0 w 5229225"/>
              <a:gd name="connsiteY4-150" fmla="*/ 3648075 h 3679054"/>
              <a:gd name="connsiteX0-151" fmla="*/ 0 w 5229225"/>
              <a:gd name="connsiteY0-152" fmla="*/ 3648075 h 3669529"/>
              <a:gd name="connsiteX1-153" fmla="*/ 3409950 w 5229225"/>
              <a:gd name="connsiteY1-154" fmla="*/ 0 h 3669529"/>
              <a:gd name="connsiteX2-155" fmla="*/ 5229225 w 5229225"/>
              <a:gd name="connsiteY2-156" fmla="*/ 1688329 h 3669529"/>
              <a:gd name="connsiteX3-157" fmla="*/ 3533775 w 5229225"/>
              <a:gd name="connsiteY3-158" fmla="*/ 3669529 h 3669529"/>
              <a:gd name="connsiteX4-159" fmla="*/ 0 w 5229225"/>
              <a:gd name="connsiteY4-160" fmla="*/ 3648075 h 3669529"/>
              <a:gd name="connsiteX0-161" fmla="*/ 0 w 5295900"/>
              <a:gd name="connsiteY0-162" fmla="*/ 3648075 h 3669529"/>
              <a:gd name="connsiteX1-163" fmla="*/ 3409950 w 5295900"/>
              <a:gd name="connsiteY1-164" fmla="*/ 0 h 3669529"/>
              <a:gd name="connsiteX2-165" fmla="*/ 5295900 w 5295900"/>
              <a:gd name="connsiteY2-166" fmla="*/ 1764529 h 3669529"/>
              <a:gd name="connsiteX3-167" fmla="*/ 3533775 w 5295900"/>
              <a:gd name="connsiteY3-168" fmla="*/ 3669529 h 3669529"/>
              <a:gd name="connsiteX4-169" fmla="*/ 0 w 5295900"/>
              <a:gd name="connsiteY4-170" fmla="*/ 3648075 h 3669529"/>
              <a:gd name="connsiteX0-171" fmla="*/ 0 w 5333512"/>
              <a:gd name="connsiteY0-172" fmla="*/ 3685687 h 3685687"/>
              <a:gd name="connsiteX1-173" fmla="*/ 3447562 w 5333512"/>
              <a:gd name="connsiteY1-174" fmla="*/ 0 h 3685687"/>
              <a:gd name="connsiteX2-175" fmla="*/ 5333512 w 5333512"/>
              <a:gd name="connsiteY2-176" fmla="*/ 1764529 h 3685687"/>
              <a:gd name="connsiteX3-177" fmla="*/ 3571387 w 5333512"/>
              <a:gd name="connsiteY3-178" fmla="*/ 3669529 h 3685687"/>
              <a:gd name="connsiteX4-179" fmla="*/ 0 w 5333512"/>
              <a:gd name="connsiteY4-180" fmla="*/ 3685687 h 36856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33512" h="3685687">
                <a:moveTo>
                  <a:pt x="0" y="3685687"/>
                </a:moveTo>
                <a:lnTo>
                  <a:pt x="3447562" y="0"/>
                </a:lnTo>
                <a:lnTo>
                  <a:pt x="5333512" y="1764529"/>
                </a:lnTo>
                <a:lnTo>
                  <a:pt x="3571387" y="3669529"/>
                </a:lnTo>
                <a:lnTo>
                  <a:pt x="0" y="3685687"/>
                </a:lnTo>
                <a:close/>
              </a:path>
            </a:pathLst>
          </a:custGeom>
          <a:gradFill>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9060101010101" charset="-122"/>
              <a:ea typeface="黑体" panose="02010609060101010101" charset="-122"/>
            </a:endParaRPr>
          </a:p>
        </p:txBody>
      </p:sp>
      <p:sp>
        <p:nvSpPr>
          <p:cNvPr id="3" name="等腰三角形 1"/>
          <p:cNvSpPr/>
          <p:nvPr/>
        </p:nvSpPr>
        <p:spPr>
          <a:xfrm>
            <a:off x="5716905" y="-8890"/>
            <a:ext cx="6486525" cy="5903595"/>
          </a:xfrm>
          <a:custGeom>
            <a:avLst/>
            <a:gdLst>
              <a:gd name="connsiteX0" fmla="*/ 0 w 4078046"/>
              <a:gd name="connsiteY0" fmla="*/ 3515557 h 3515557"/>
              <a:gd name="connsiteX1" fmla="*/ 2039023 w 4078046"/>
              <a:gd name="connsiteY1" fmla="*/ 0 h 3515557"/>
              <a:gd name="connsiteX2" fmla="*/ 4078046 w 4078046"/>
              <a:gd name="connsiteY2" fmla="*/ 3515557 h 3515557"/>
              <a:gd name="connsiteX3" fmla="*/ 0 w 4078046"/>
              <a:gd name="connsiteY3" fmla="*/ 3515557 h 3515557"/>
              <a:gd name="connsiteX0-1" fmla="*/ 0 w 4409361"/>
              <a:gd name="connsiteY0-2" fmla="*/ 3994951 h 3994951"/>
              <a:gd name="connsiteX1-3" fmla="*/ 4409361 w 4409361"/>
              <a:gd name="connsiteY1-4" fmla="*/ 0 h 3994951"/>
              <a:gd name="connsiteX2-5" fmla="*/ 4078046 w 4409361"/>
              <a:gd name="connsiteY2-6" fmla="*/ 3994951 h 3994951"/>
              <a:gd name="connsiteX3-7" fmla="*/ 0 w 4409361"/>
              <a:gd name="connsiteY3-8" fmla="*/ 3994951 h 3994951"/>
              <a:gd name="connsiteX0-9" fmla="*/ 0 w 4409361"/>
              <a:gd name="connsiteY0-10" fmla="*/ 3994951 h 3994951"/>
              <a:gd name="connsiteX1-11" fmla="*/ 4409361 w 4409361"/>
              <a:gd name="connsiteY1-12" fmla="*/ 0 h 3994951"/>
              <a:gd name="connsiteX2-13" fmla="*/ 4406519 w 4409361"/>
              <a:gd name="connsiteY2-14" fmla="*/ 3968318 h 3994951"/>
              <a:gd name="connsiteX3-15" fmla="*/ 0 w 4409361"/>
              <a:gd name="connsiteY3-16" fmla="*/ 3994951 h 3994951"/>
              <a:gd name="connsiteX0-17" fmla="*/ 0 w 4569159"/>
              <a:gd name="connsiteY0-18" fmla="*/ 8878 h 3968318"/>
              <a:gd name="connsiteX1-19" fmla="*/ 4569159 w 4569159"/>
              <a:gd name="connsiteY1-20" fmla="*/ 0 h 3968318"/>
              <a:gd name="connsiteX2-21" fmla="*/ 4566317 w 4569159"/>
              <a:gd name="connsiteY2-22" fmla="*/ 3968318 h 3968318"/>
              <a:gd name="connsiteX3-23" fmla="*/ 0 w 4569159"/>
              <a:gd name="connsiteY3-24" fmla="*/ 8878 h 3968318"/>
              <a:gd name="connsiteX0-25" fmla="*/ 0 w 4569159"/>
              <a:gd name="connsiteY0-26" fmla="*/ 8878 h 5592931"/>
              <a:gd name="connsiteX1-27" fmla="*/ 4569159 w 4569159"/>
              <a:gd name="connsiteY1-28" fmla="*/ 0 h 5592931"/>
              <a:gd name="connsiteX2-29" fmla="*/ 4557439 w 4569159"/>
              <a:gd name="connsiteY2-30" fmla="*/ 5592931 h 5592931"/>
              <a:gd name="connsiteX3-31" fmla="*/ 0 w 4569159"/>
              <a:gd name="connsiteY3-32" fmla="*/ 8878 h 5592931"/>
              <a:gd name="connsiteX0-33" fmla="*/ 0 w 5989586"/>
              <a:gd name="connsiteY0-34" fmla="*/ 8878 h 5592931"/>
              <a:gd name="connsiteX1-35" fmla="*/ 5989586 w 5989586"/>
              <a:gd name="connsiteY1-36" fmla="*/ 0 h 5592931"/>
              <a:gd name="connsiteX2-37" fmla="*/ 5977866 w 5989586"/>
              <a:gd name="connsiteY2-38" fmla="*/ 5592931 h 5592931"/>
              <a:gd name="connsiteX3-39" fmla="*/ 0 w 5989586"/>
              <a:gd name="connsiteY3-40" fmla="*/ 8878 h 5592931"/>
            </a:gdLst>
            <a:ahLst/>
            <a:cxnLst>
              <a:cxn ang="0">
                <a:pos x="connsiteX0-1" y="connsiteY0-2"/>
              </a:cxn>
              <a:cxn ang="0">
                <a:pos x="connsiteX1-3" y="connsiteY1-4"/>
              </a:cxn>
              <a:cxn ang="0">
                <a:pos x="connsiteX2-5" y="connsiteY2-6"/>
              </a:cxn>
              <a:cxn ang="0">
                <a:pos x="connsiteX3-7" y="connsiteY3-8"/>
              </a:cxn>
            </a:cxnLst>
            <a:rect l="l" t="t" r="r" b="b"/>
            <a:pathLst>
              <a:path w="5989586" h="5592931">
                <a:moveTo>
                  <a:pt x="0" y="8878"/>
                </a:moveTo>
                <a:lnTo>
                  <a:pt x="5989586" y="0"/>
                </a:lnTo>
                <a:cubicBezTo>
                  <a:pt x="5988639" y="1322773"/>
                  <a:pt x="5978813" y="4270158"/>
                  <a:pt x="5977866" y="5592931"/>
                </a:cubicBezTo>
                <a:lnTo>
                  <a:pt x="0" y="8878"/>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sp>
        <p:nvSpPr>
          <p:cNvPr id="4" name="斜纹 5"/>
          <p:cNvSpPr/>
          <p:nvPr/>
        </p:nvSpPr>
        <p:spPr>
          <a:xfrm flipH="1" flipV="1">
            <a:off x="9061675" y="1196212"/>
            <a:ext cx="3130325" cy="3811395"/>
          </a:xfrm>
          <a:custGeom>
            <a:avLst/>
            <a:gdLst>
              <a:gd name="connsiteX0" fmla="*/ 0 w 4048125"/>
              <a:gd name="connsiteY0" fmla="*/ 2252848 h 2961273"/>
              <a:gd name="connsiteX1" fmla="*/ 3079692 w 4048125"/>
              <a:gd name="connsiteY1" fmla="*/ 0 h 2961273"/>
              <a:gd name="connsiteX2" fmla="*/ 4048125 w 4048125"/>
              <a:gd name="connsiteY2" fmla="*/ 0 h 2961273"/>
              <a:gd name="connsiteX3" fmla="*/ 0 w 4048125"/>
              <a:gd name="connsiteY3" fmla="*/ 2961273 h 2961273"/>
              <a:gd name="connsiteX4" fmla="*/ 0 w 4048125"/>
              <a:gd name="connsiteY4" fmla="*/ 2252848 h 2961273"/>
              <a:gd name="connsiteX0-1" fmla="*/ 0 w 4048125"/>
              <a:gd name="connsiteY0-2" fmla="*/ 2443348 h 3151773"/>
              <a:gd name="connsiteX1-3" fmla="*/ 2927292 w 4048125"/>
              <a:gd name="connsiteY1-4" fmla="*/ 0 h 3151773"/>
              <a:gd name="connsiteX2-5" fmla="*/ 4048125 w 4048125"/>
              <a:gd name="connsiteY2-6" fmla="*/ 190500 h 3151773"/>
              <a:gd name="connsiteX3-7" fmla="*/ 0 w 4048125"/>
              <a:gd name="connsiteY3-8" fmla="*/ 3151773 h 3151773"/>
              <a:gd name="connsiteX4-9" fmla="*/ 0 w 4048125"/>
              <a:gd name="connsiteY4-10" fmla="*/ 2443348 h 3151773"/>
              <a:gd name="connsiteX0-11" fmla="*/ 0 w 3829050"/>
              <a:gd name="connsiteY0-12" fmla="*/ 2443348 h 3151773"/>
              <a:gd name="connsiteX1-13" fmla="*/ 2927292 w 3829050"/>
              <a:gd name="connsiteY1-14" fmla="*/ 0 h 3151773"/>
              <a:gd name="connsiteX2-15" fmla="*/ 3829050 w 3829050"/>
              <a:gd name="connsiteY2-16" fmla="*/ 161925 h 3151773"/>
              <a:gd name="connsiteX3-17" fmla="*/ 0 w 3829050"/>
              <a:gd name="connsiteY3-18" fmla="*/ 3151773 h 3151773"/>
              <a:gd name="connsiteX4-19" fmla="*/ 0 w 3829050"/>
              <a:gd name="connsiteY4-20" fmla="*/ 2443348 h 3151773"/>
              <a:gd name="connsiteX0-21" fmla="*/ 0 w 3629025"/>
              <a:gd name="connsiteY0-22" fmla="*/ 2443348 h 3151773"/>
              <a:gd name="connsiteX1-23" fmla="*/ 2927292 w 3629025"/>
              <a:gd name="connsiteY1-24" fmla="*/ 0 h 3151773"/>
              <a:gd name="connsiteX2-25" fmla="*/ 3629025 w 3629025"/>
              <a:gd name="connsiteY2-26" fmla="*/ 76200 h 3151773"/>
              <a:gd name="connsiteX3-27" fmla="*/ 0 w 3629025"/>
              <a:gd name="connsiteY3-28" fmla="*/ 3151773 h 3151773"/>
              <a:gd name="connsiteX4-29" fmla="*/ 0 w 3629025"/>
              <a:gd name="connsiteY4-30" fmla="*/ 2443348 h 3151773"/>
              <a:gd name="connsiteX0-31" fmla="*/ 19050 w 3648075"/>
              <a:gd name="connsiteY0-32" fmla="*/ 2443348 h 3256548"/>
              <a:gd name="connsiteX1-33" fmla="*/ 2946342 w 3648075"/>
              <a:gd name="connsiteY1-34" fmla="*/ 0 h 3256548"/>
              <a:gd name="connsiteX2-35" fmla="*/ 3648075 w 3648075"/>
              <a:gd name="connsiteY2-36" fmla="*/ 76200 h 3256548"/>
              <a:gd name="connsiteX3-37" fmla="*/ 0 w 3648075"/>
              <a:gd name="connsiteY3-38" fmla="*/ 3256548 h 3256548"/>
              <a:gd name="connsiteX4-39" fmla="*/ 19050 w 3648075"/>
              <a:gd name="connsiteY4-40" fmla="*/ 2443348 h 3256548"/>
              <a:gd name="connsiteX0-41" fmla="*/ 19050 w 3648075"/>
              <a:gd name="connsiteY0-42" fmla="*/ 3024373 h 3837573"/>
              <a:gd name="connsiteX1-43" fmla="*/ 3613092 w 3648075"/>
              <a:gd name="connsiteY1-44" fmla="*/ 0 h 3837573"/>
              <a:gd name="connsiteX2-45" fmla="*/ 3648075 w 3648075"/>
              <a:gd name="connsiteY2-46" fmla="*/ 657225 h 3837573"/>
              <a:gd name="connsiteX3-47" fmla="*/ 0 w 3648075"/>
              <a:gd name="connsiteY3-48" fmla="*/ 3837573 h 3837573"/>
              <a:gd name="connsiteX4-49" fmla="*/ 19050 w 3648075"/>
              <a:gd name="connsiteY4-50" fmla="*/ 3024373 h 3837573"/>
              <a:gd name="connsiteX0-51" fmla="*/ 19050 w 3638550"/>
              <a:gd name="connsiteY0-52" fmla="*/ 3024373 h 3837573"/>
              <a:gd name="connsiteX1-53" fmla="*/ 3613092 w 3638550"/>
              <a:gd name="connsiteY1-54" fmla="*/ 0 h 3837573"/>
              <a:gd name="connsiteX2-55" fmla="*/ 3638550 w 3638550"/>
              <a:gd name="connsiteY2-56" fmla="*/ 657225 h 3837573"/>
              <a:gd name="connsiteX3-57" fmla="*/ 0 w 3638550"/>
              <a:gd name="connsiteY3-58" fmla="*/ 3837573 h 3837573"/>
              <a:gd name="connsiteX4-59" fmla="*/ 19050 w 3638550"/>
              <a:gd name="connsiteY4-60" fmla="*/ 3024373 h 3837573"/>
              <a:gd name="connsiteX0-61" fmla="*/ 19050 w 3638550"/>
              <a:gd name="connsiteY0-62" fmla="*/ 3024373 h 4180473"/>
              <a:gd name="connsiteX1-63" fmla="*/ 3613092 w 3638550"/>
              <a:gd name="connsiteY1-64" fmla="*/ 0 h 4180473"/>
              <a:gd name="connsiteX2-65" fmla="*/ 3638550 w 3638550"/>
              <a:gd name="connsiteY2-66" fmla="*/ 657225 h 4180473"/>
              <a:gd name="connsiteX3-67" fmla="*/ 0 w 3638550"/>
              <a:gd name="connsiteY3-68" fmla="*/ 4180473 h 4180473"/>
              <a:gd name="connsiteX4-69" fmla="*/ 19050 w 3638550"/>
              <a:gd name="connsiteY4-70" fmla="*/ 3024373 h 4180473"/>
              <a:gd name="connsiteX0-71" fmla="*/ 9525 w 3638550"/>
              <a:gd name="connsiteY0-72" fmla="*/ 3348223 h 4180473"/>
              <a:gd name="connsiteX1-73" fmla="*/ 3613092 w 3638550"/>
              <a:gd name="connsiteY1-74" fmla="*/ 0 h 4180473"/>
              <a:gd name="connsiteX2-75" fmla="*/ 3638550 w 3638550"/>
              <a:gd name="connsiteY2-76" fmla="*/ 657225 h 4180473"/>
              <a:gd name="connsiteX3-77" fmla="*/ 0 w 3638550"/>
              <a:gd name="connsiteY3-78" fmla="*/ 4180473 h 4180473"/>
              <a:gd name="connsiteX4-79" fmla="*/ 9525 w 3638550"/>
              <a:gd name="connsiteY4-80" fmla="*/ 3348223 h 4180473"/>
              <a:gd name="connsiteX0-81" fmla="*/ 0 w 3629025"/>
              <a:gd name="connsiteY0-82" fmla="*/ 3348223 h 4418598"/>
              <a:gd name="connsiteX1-83" fmla="*/ 3603567 w 3629025"/>
              <a:gd name="connsiteY1-84" fmla="*/ 0 h 4418598"/>
              <a:gd name="connsiteX2-85" fmla="*/ 3629025 w 3629025"/>
              <a:gd name="connsiteY2-86" fmla="*/ 657225 h 4418598"/>
              <a:gd name="connsiteX3-87" fmla="*/ 0 w 3629025"/>
              <a:gd name="connsiteY3-88" fmla="*/ 4418598 h 4418598"/>
              <a:gd name="connsiteX4-89" fmla="*/ 0 w 3629025"/>
              <a:gd name="connsiteY4-90" fmla="*/ 3348223 h 4418598"/>
              <a:gd name="connsiteX0-91" fmla="*/ 9525 w 3629025"/>
              <a:gd name="connsiteY0-92" fmla="*/ 3643498 h 4418598"/>
              <a:gd name="connsiteX1-93" fmla="*/ 3603567 w 3629025"/>
              <a:gd name="connsiteY1-94" fmla="*/ 0 h 4418598"/>
              <a:gd name="connsiteX2-95" fmla="*/ 3629025 w 3629025"/>
              <a:gd name="connsiteY2-96" fmla="*/ 657225 h 4418598"/>
              <a:gd name="connsiteX3-97" fmla="*/ 0 w 3629025"/>
              <a:gd name="connsiteY3-98" fmla="*/ 4418598 h 4418598"/>
              <a:gd name="connsiteX4-99" fmla="*/ 9525 w 3629025"/>
              <a:gd name="connsiteY4-100" fmla="*/ 3643498 h 441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29025" h="4418598">
                <a:moveTo>
                  <a:pt x="9525" y="3643498"/>
                </a:moveTo>
                <a:lnTo>
                  <a:pt x="3603567" y="0"/>
                </a:lnTo>
                <a:lnTo>
                  <a:pt x="3629025" y="657225"/>
                </a:lnTo>
                <a:lnTo>
                  <a:pt x="0" y="4418598"/>
                </a:lnTo>
                <a:lnTo>
                  <a:pt x="9525" y="3643498"/>
                </a:lnTo>
                <a:close/>
              </a:path>
            </a:pathLst>
          </a:custGeom>
          <a:gradFill rotWithShape="1">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5" name="斜纹 6"/>
          <p:cNvSpPr/>
          <p:nvPr/>
        </p:nvSpPr>
        <p:spPr>
          <a:xfrm rot="9839877">
            <a:off x="7513351" y="3108844"/>
            <a:ext cx="5228504" cy="3377992"/>
          </a:xfrm>
          <a:custGeom>
            <a:avLst/>
            <a:gdLst>
              <a:gd name="connsiteX0" fmla="*/ 0 w 5314950"/>
              <a:gd name="connsiteY0" fmla="*/ 2362215 h 3200400"/>
              <a:gd name="connsiteX1" fmla="*/ 3922965 w 5314950"/>
              <a:gd name="connsiteY1" fmla="*/ 0 h 3200400"/>
              <a:gd name="connsiteX2" fmla="*/ 5314950 w 5314950"/>
              <a:gd name="connsiteY2" fmla="*/ 0 h 3200400"/>
              <a:gd name="connsiteX3" fmla="*/ 0 w 5314950"/>
              <a:gd name="connsiteY3" fmla="*/ 3200400 h 3200400"/>
              <a:gd name="connsiteX4" fmla="*/ 0 w 5314950"/>
              <a:gd name="connsiteY4" fmla="*/ 2362215 h 3200400"/>
              <a:gd name="connsiteX0-1" fmla="*/ 166222 w 5481172"/>
              <a:gd name="connsiteY0-2" fmla="*/ 2362215 h 3261729"/>
              <a:gd name="connsiteX1-3" fmla="*/ 4089187 w 5481172"/>
              <a:gd name="connsiteY1-4" fmla="*/ 0 h 3261729"/>
              <a:gd name="connsiteX2-5" fmla="*/ 5481172 w 5481172"/>
              <a:gd name="connsiteY2-6" fmla="*/ 0 h 3261729"/>
              <a:gd name="connsiteX3-7" fmla="*/ 0 w 5481172"/>
              <a:gd name="connsiteY3-8" fmla="*/ 3261729 h 3261729"/>
              <a:gd name="connsiteX4-9" fmla="*/ 166222 w 5481172"/>
              <a:gd name="connsiteY4-10" fmla="*/ 2362215 h 3261729"/>
              <a:gd name="connsiteX0-11" fmla="*/ 253877 w 5481172"/>
              <a:gd name="connsiteY0-12" fmla="*/ 2367535 h 3261729"/>
              <a:gd name="connsiteX1-13" fmla="*/ 4089187 w 5481172"/>
              <a:gd name="connsiteY1-14" fmla="*/ 0 h 3261729"/>
              <a:gd name="connsiteX2-15" fmla="*/ 5481172 w 5481172"/>
              <a:gd name="connsiteY2-16" fmla="*/ 0 h 3261729"/>
              <a:gd name="connsiteX3-17" fmla="*/ 0 w 5481172"/>
              <a:gd name="connsiteY3-18" fmla="*/ 3261729 h 3261729"/>
              <a:gd name="connsiteX4-19" fmla="*/ 253877 w 5481172"/>
              <a:gd name="connsiteY4-20" fmla="*/ 2367535 h 3261729"/>
              <a:gd name="connsiteX0-21" fmla="*/ 253877 w 5481172"/>
              <a:gd name="connsiteY0-22" fmla="*/ 2452426 h 3346620"/>
              <a:gd name="connsiteX1-23" fmla="*/ 4242349 w 5481172"/>
              <a:gd name="connsiteY1-24" fmla="*/ 0 h 3346620"/>
              <a:gd name="connsiteX2-25" fmla="*/ 5481172 w 5481172"/>
              <a:gd name="connsiteY2-26" fmla="*/ 84891 h 3346620"/>
              <a:gd name="connsiteX3-27" fmla="*/ 0 w 5481172"/>
              <a:gd name="connsiteY3-28" fmla="*/ 3346620 h 3346620"/>
              <a:gd name="connsiteX4-29" fmla="*/ 253877 w 5481172"/>
              <a:gd name="connsiteY4-30" fmla="*/ 2452426 h 3346620"/>
              <a:gd name="connsiteX0-31" fmla="*/ 253877 w 5235035"/>
              <a:gd name="connsiteY0-32" fmla="*/ 2452426 h 3346620"/>
              <a:gd name="connsiteX1-33" fmla="*/ 4242349 w 5235035"/>
              <a:gd name="connsiteY1-34" fmla="*/ 0 h 3346620"/>
              <a:gd name="connsiteX2-35" fmla="*/ 5235035 w 5235035"/>
              <a:gd name="connsiteY2-36" fmla="*/ 252117 h 3346620"/>
              <a:gd name="connsiteX3-37" fmla="*/ 0 w 5235035"/>
              <a:gd name="connsiteY3-38" fmla="*/ 3346620 h 3346620"/>
              <a:gd name="connsiteX4-39" fmla="*/ 253877 w 5235035"/>
              <a:gd name="connsiteY4-40" fmla="*/ 2452426 h 3346620"/>
              <a:gd name="connsiteX0-41" fmla="*/ 253877 w 5236382"/>
              <a:gd name="connsiteY0-42" fmla="*/ 2452426 h 3346620"/>
              <a:gd name="connsiteX1-43" fmla="*/ 4242349 w 5236382"/>
              <a:gd name="connsiteY1-44" fmla="*/ 0 h 3346620"/>
              <a:gd name="connsiteX2-45" fmla="*/ 5236382 w 5236382"/>
              <a:gd name="connsiteY2-46" fmla="*/ 212867 h 3346620"/>
              <a:gd name="connsiteX3-47" fmla="*/ 0 w 5236382"/>
              <a:gd name="connsiteY3-48" fmla="*/ 3346620 h 3346620"/>
              <a:gd name="connsiteX4-49" fmla="*/ 253877 w 5236382"/>
              <a:gd name="connsiteY4-50" fmla="*/ 2452426 h 3346620"/>
              <a:gd name="connsiteX0-51" fmla="*/ 253877 w 5241633"/>
              <a:gd name="connsiteY0-52" fmla="*/ 2452426 h 3346620"/>
              <a:gd name="connsiteX1-53" fmla="*/ 4242349 w 5241633"/>
              <a:gd name="connsiteY1-54" fmla="*/ 0 h 3346620"/>
              <a:gd name="connsiteX2-55" fmla="*/ 5241633 w 5241633"/>
              <a:gd name="connsiteY2-56" fmla="*/ 194555 h 3346620"/>
              <a:gd name="connsiteX3-57" fmla="*/ 0 w 5241633"/>
              <a:gd name="connsiteY3-58" fmla="*/ 3346620 h 3346620"/>
              <a:gd name="connsiteX4-59" fmla="*/ 253877 w 5241633"/>
              <a:gd name="connsiteY4-60" fmla="*/ 2452426 h 3346620"/>
              <a:gd name="connsiteX0-61" fmla="*/ 253877 w 5169596"/>
              <a:gd name="connsiteY0-62" fmla="*/ 2452426 h 3346620"/>
              <a:gd name="connsiteX1-63" fmla="*/ 4242349 w 5169596"/>
              <a:gd name="connsiteY1-64" fmla="*/ 0 h 3346620"/>
              <a:gd name="connsiteX2-65" fmla="*/ 5169596 w 5169596"/>
              <a:gd name="connsiteY2-66" fmla="*/ 272986 h 3346620"/>
              <a:gd name="connsiteX3-67" fmla="*/ 0 w 5169596"/>
              <a:gd name="connsiteY3-68" fmla="*/ 3346620 h 3346620"/>
              <a:gd name="connsiteX4-69" fmla="*/ 253877 w 5169596"/>
              <a:gd name="connsiteY4-70" fmla="*/ 2452426 h 3346620"/>
              <a:gd name="connsiteX0-71" fmla="*/ 253877 w 5228504"/>
              <a:gd name="connsiteY0-72" fmla="*/ 2452426 h 3346620"/>
              <a:gd name="connsiteX1-73" fmla="*/ 4242349 w 5228504"/>
              <a:gd name="connsiteY1-74" fmla="*/ 0 h 3346620"/>
              <a:gd name="connsiteX2-75" fmla="*/ 5228504 w 5228504"/>
              <a:gd name="connsiteY2-76" fmla="*/ 240335 h 3346620"/>
              <a:gd name="connsiteX3-77" fmla="*/ 0 w 5228504"/>
              <a:gd name="connsiteY3-78" fmla="*/ 3346620 h 3346620"/>
              <a:gd name="connsiteX4-79" fmla="*/ 253877 w 5228504"/>
              <a:gd name="connsiteY4-80" fmla="*/ 2452426 h 3346620"/>
              <a:gd name="connsiteX0-81" fmla="*/ 253877 w 5228504"/>
              <a:gd name="connsiteY0-82" fmla="*/ 2483798 h 3377992"/>
              <a:gd name="connsiteX1-83" fmla="*/ 4271164 w 5228504"/>
              <a:gd name="connsiteY1-84" fmla="*/ 0 h 3377992"/>
              <a:gd name="connsiteX2-85" fmla="*/ 5228504 w 5228504"/>
              <a:gd name="connsiteY2-86" fmla="*/ 271707 h 3377992"/>
              <a:gd name="connsiteX3-87" fmla="*/ 0 w 5228504"/>
              <a:gd name="connsiteY3-88" fmla="*/ 3377992 h 3377992"/>
              <a:gd name="connsiteX4-89" fmla="*/ 253877 w 5228504"/>
              <a:gd name="connsiteY4-90" fmla="*/ 2483798 h 33779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28504" h="3377992">
                <a:moveTo>
                  <a:pt x="253877" y="2483798"/>
                </a:moveTo>
                <a:lnTo>
                  <a:pt x="4271164" y="0"/>
                </a:lnTo>
                <a:lnTo>
                  <a:pt x="5228504" y="271707"/>
                </a:lnTo>
                <a:lnTo>
                  <a:pt x="0" y="3377992"/>
                </a:lnTo>
                <a:lnTo>
                  <a:pt x="253877" y="24837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6" name="矩形 10"/>
          <p:cNvSpPr/>
          <p:nvPr/>
        </p:nvSpPr>
        <p:spPr>
          <a:xfrm>
            <a:off x="825640" y="1531471"/>
            <a:ext cx="179585" cy="2105025"/>
          </a:xfrm>
          <a:prstGeom prst="rect">
            <a:avLst/>
          </a:pr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Century Gothic" panose="020B0502020202020204" pitchFamily="34" charset="0"/>
            </a:endParaRPr>
          </a:p>
        </p:txBody>
      </p:sp>
      <p:sp>
        <p:nvSpPr>
          <p:cNvPr id="7" name="文本框 11"/>
          <p:cNvSpPr txBox="1"/>
          <p:nvPr/>
        </p:nvSpPr>
        <p:spPr>
          <a:xfrm>
            <a:off x="1146175" y="1755775"/>
            <a:ext cx="7162052" cy="1476375"/>
          </a:xfrm>
          <a:prstGeom prst="rect">
            <a:avLst/>
          </a:prstGeom>
          <a:noFill/>
        </p:spPr>
        <p:txBody>
          <a:bodyPr wrap="square" rtlCol="0">
            <a:spAutoFit/>
          </a:bodyPr>
          <a:lstStyle/>
          <a:p>
            <a:pPr algn="thaiDist"/>
            <a:r>
              <a:rPr lang="en-US"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5-13 function</a:t>
            </a:r>
            <a:r>
              <a:rPr lang="zh-CN"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节点中环境变量的使用及初始化（</a:t>
            </a:r>
            <a:r>
              <a:rPr lang="zh-CN"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rPr>
              <a:t>一）</a:t>
            </a:r>
            <a:endParaRPr lang="zh-CN" sz="4500" b="1">
              <a:ln w="9525">
                <a:solidFill>
                  <a:srgbClr val="000000">
                    <a:alpha val="100000"/>
                  </a:srgbClr>
                </a:solidFill>
              </a:ln>
              <a:solidFill>
                <a:schemeClr val="tx1">
                  <a:alpha val="100000"/>
                </a:schemeClr>
              </a:solidFill>
              <a:effectLst>
                <a:outerShdw blurRad="50800" dist="38100" algn="l" rotWithShape="0">
                  <a:srgbClr val="000000">
                    <a:alpha val="40000"/>
                  </a:srgbClr>
                </a:outerShdw>
              </a:effectLst>
              <a:latin typeface="黑体" panose="02010609060101010101" charset="-122"/>
              <a:ea typeface="黑体" panose="02010609060101010101" charset="-122"/>
            </a:endParaRPr>
          </a:p>
        </p:txBody>
      </p:sp>
      <p:sp>
        <p:nvSpPr>
          <p:cNvPr id="8" name="文本框 12"/>
          <p:cNvSpPr txBox="1"/>
          <p:nvPr/>
        </p:nvSpPr>
        <p:spPr>
          <a:xfrm>
            <a:off x="1151807" y="3742949"/>
            <a:ext cx="5943600" cy="698500"/>
          </a:xfrm>
          <a:prstGeom prst="rect">
            <a:avLst/>
          </a:prstGeom>
          <a:noFill/>
        </p:spPr>
        <p:txBody>
          <a:bodyPr wrap="square" rtlCol="0">
            <a:spAutoFit/>
          </a:bodyPr>
          <a:lstStyle/>
          <a:p>
            <a:pPr marL="0" lvl="0" indent="0" algn="thaiDist" defTabSz="914400">
              <a:lnSpc>
                <a:spcPct val="200000"/>
              </a:lnSpc>
              <a:spcBef>
                <a:spcPts val="0"/>
              </a:spcBef>
              <a:spcAft>
                <a:spcPts val="0"/>
              </a:spcAft>
              <a:buClrTx/>
              <a:buSzTx/>
              <a:buFontTx/>
              <a:buNone/>
              <a:defRPr sz="1800">
                <a:solidFill>
                  <a:schemeClr val="tx1">
                    <a:alpha val="100000"/>
                  </a:schemeClr>
                </a:solidFill>
                <a:latin typeface="等线" panose="02010600030101010101" charset="-122"/>
                <a:ea typeface="等线" panose="02010600030101010101" charset="-122"/>
              </a:defRPr>
            </a:pPr>
            <a:r>
              <a:rPr lang="zh-CN" sz="2000" b="0" i="0" strike="noStrike" spc="0" baseline="0">
                <a:ln>
                  <a:noFill/>
                </a:ln>
                <a:solidFill>
                  <a:schemeClr val="bg2">
                    <a:lumMod val="25000"/>
                    <a:alpha val="100000"/>
                  </a:schemeClr>
                </a:solidFill>
                <a:effectLst/>
                <a:latin typeface="黑体" panose="02010609060101010101" charset="-122"/>
                <a:ea typeface="黑体" panose="02010609060101010101" charset="-122"/>
              </a:rPr>
              <a:t>讲师：吕林虎</a:t>
            </a:r>
            <a:endParaRPr lang="zh-CN" sz="2000" b="0" i="0" strike="noStrike" spc="0" baseline="0">
              <a:ln>
                <a:noFill/>
              </a:ln>
              <a:solidFill>
                <a:schemeClr val="bg2">
                  <a:lumMod val="25000"/>
                  <a:alpha val="100000"/>
                </a:schemeClr>
              </a:solidFill>
              <a:effectLst/>
              <a:latin typeface="黑体" panose="02010609060101010101" charset="-122"/>
              <a:ea typeface="黑体" panose="02010609060101010101" charset="-122"/>
            </a:endParaRPr>
          </a:p>
        </p:txBody>
      </p:sp>
      <p:sp>
        <p:nvSpPr>
          <p:cNvPr id="9" name="任意多边形: 形状 14"/>
          <p:cNvSpPr/>
          <p:nvPr/>
        </p:nvSpPr>
        <p:spPr>
          <a:xfrm>
            <a:off x="1155674" y="4794834"/>
            <a:ext cx="1366944" cy="429242"/>
          </a:xfrm>
          <a:custGeom>
            <a:avLst/>
            <a:gdLst>
              <a:gd name="connsiteX0" fmla="*/ 258657 w 1917806"/>
              <a:gd name="connsiteY0" fmla="*/ 0 h 541870"/>
              <a:gd name="connsiteX1" fmla="*/ 258666 w 1917806"/>
              <a:gd name="connsiteY1" fmla="*/ 1 h 541870"/>
              <a:gd name="connsiteX2" fmla="*/ 1653964 w 1917806"/>
              <a:gd name="connsiteY2" fmla="*/ 1 h 541870"/>
              <a:gd name="connsiteX3" fmla="*/ 1653964 w 1917806"/>
              <a:gd name="connsiteY3" fmla="*/ 548 h 541870"/>
              <a:gd name="connsiteX4" fmla="*/ 1659149 w 1917806"/>
              <a:gd name="connsiteY4" fmla="*/ 0 h 541870"/>
              <a:gd name="connsiteX5" fmla="*/ 1917806 w 1917806"/>
              <a:gd name="connsiteY5" fmla="*/ 270934 h 541870"/>
              <a:gd name="connsiteX6" fmla="*/ 1659149 w 1917806"/>
              <a:gd name="connsiteY6" fmla="*/ 541868 h 541870"/>
              <a:gd name="connsiteX7" fmla="*/ 1653964 w 1917806"/>
              <a:gd name="connsiteY7" fmla="*/ 541321 h 541870"/>
              <a:gd name="connsiteX8" fmla="*/ 1653964 w 1917806"/>
              <a:gd name="connsiteY8" fmla="*/ 541870 h 541870"/>
              <a:gd name="connsiteX9" fmla="*/ 258657 w 1917806"/>
              <a:gd name="connsiteY9" fmla="*/ 541870 h 541870"/>
              <a:gd name="connsiteX10" fmla="*/ 258657 w 1917806"/>
              <a:gd name="connsiteY10" fmla="*/ 541868 h 541870"/>
              <a:gd name="connsiteX11" fmla="*/ 0 w 1917806"/>
              <a:gd name="connsiteY11" fmla="*/ 270934 h 541870"/>
              <a:gd name="connsiteX12" fmla="*/ 258657 w 1917806"/>
              <a:gd name="connsiteY12" fmla="*/ 0 h 54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7806" h="541870">
                <a:moveTo>
                  <a:pt x="258657" y="0"/>
                </a:moveTo>
                <a:lnTo>
                  <a:pt x="258666" y="1"/>
                </a:lnTo>
                <a:lnTo>
                  <a:pt x="1653964" y="1"/>
                </a:lnTo>
                <a:lnTo>
                  <a:pt x="1653964" y="548"/>
                </a:lnTo>
                <a:lnTo>
                  <a:pt x="1659149" y="0"/>
                </a:lnTo>
                <a:cubicBezTo>
                  <a:pt x="1802001" y="0"/>
                  <a:pt x="1917806" y="121301"/>
                  <a:pt x="1917806" y="270934"/>
                </a:cubicBezTo>
                <a:cubicBezTo>
                  <a:pt x="1917806" y="420567"/>
                  <a:pt x="1802001" y="541868"/>
                  <a:pt x="1659149" y="541868"/>
                </a:cubicBezTo>
                <a:lnTo>
                  <a:pt x="1653964" y="541321"/>
                </a:lnTo>
                <a:lnTo>
                  <a:pt x="1653964" y="541870"/>
                </a:lnTo>
                <a:lnTo>
                  <a:pt x="258657" y="541870"/>
                </a:lnTo>
                <a:lnTo>
                  <a:pt x="258657" y="541868"/>
                </a:lnTo>
                <a:cubicBezTo>
                  <a:pt x="115805" y="541868"/>
                  <a:pt x="0" y="420567"/>
                  <a:pt x="0" y="270934"/>
                </a:cubicBezTo>
                <a:cubicBezTo>
                  <a:pt x="0" y="121301"/>
                  <a:pt x="115805" y="0"/>
                  <a:pt x="258657" y="0"/>
                </a:cubicBezTo>
                <a:close/>
              </a:path>
            </a:pathLst>
          </a:cu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10" name="文本框 16"/>
          <p:cNvSpPr txBox="1"/>
          <p:nvPr/>
        </p:nvSpPr>
        <p:spPr>
          <a:xfrm>
            <a:off x="1437616" y="4834672"/>
            <a:ext cx="888154"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rPr>
              <a:t>START</a:t>
            </a:r>
            <a:endParaRPr kumimoji="0" lang="en-US" altLang="zh-CN"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11" name="文本框 17"/>
          <p:cNvSpPr txBox="1"/>
          <p:nvPr/>
        </p:nvSpPr>
        <p:spPr>
          <a:xfrm>
            <a:off x="1170940" y="1500505"/>
            <a:ext cx="3100070" cy="398780"/>
          </a:xfrm>
          <a:prstGeom prst="rect">
            <a:avLst/>
          </a:prstGeom>
          <a:noFill/>
        </p:spPr>
        <p:txBody>
          <a:bodyPr wrap="square" rtlCol="0">
            <a:spAutoFit/>
          </a:bodyPr>
          <a:lstStyle/>
          <a:p>
            <a:r>
              <a:rPr lang="zh-CN" altLang="zh-CN" sz="20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rPr>
              <a:t>我要自学网专业课程</a:t>
            </a:r>
            <a:endParaRPr lang="zh-CN" altLang="zh-CN" sz="20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endParaRPr>
          </a:p>
        </p:txBody>
      </p:sp>
      <p:sp>
        <p:nvSpPr>
          <p:cNvPr id="12" name="文本框 3"/>
          <p:cNvSpPr txBox="1"/>
          <p:nvPr/>
        </p:nvSpPr>
        <p:spPr>
          <a:xfrm>
            <a:off x="1155700" y="3135630"/>
            <a:ext cx="4362450" cy="527050"/>
          </a:xfrm>
          <a:prstGeom prst="rect">
            <a:avLst/>
          </a:prstGeom>
          <a:noFill/>
        </p:spPr>
        <p:txBody>
          <a:bodyPr wrap="square" rtlCol="0">
            <a:spAutoFit/>
          </a:bodyPr>
          <a:p>
            <a:r>
              <a:rPr lang="en-US" sz="2800" b="1">
                <a:solidFill>
                  <a:schemeClr val="bg2">
                    <a:lumMod val="25000"/>
                    <a:alpha val="100000"/>
                  </a:schemeClr>
                </a:solidFill>
                <a:latin typeface="黑体" panose="02010609060101010101" charset="-122"/>
                <a:ea typeface="黑体" panose="02010609060101010101" charset="-122"/>
              </a:rPr>
              <a:t>Node-red</a:t>
            </a:r>
            <a:r>
              <a:rPr lang="zh-CN" sz="2800" b="1">
                <a:solidFill>
                  <a:schemeClr val="bg2">
                    <a:lumMod val="25000"/>
                    <a:alpha val="100000"/>
                  </a:schemeClr>
                </a:solidFill>
                <a:latin typeface="黑体" panose="02010609060101010101" charset="-122"/>
                <a:ea typeface="黑体" panose="02010609060101010101" charset="-122"/>
              </a:rPr>
              <a:t>基础入门教程</a:t>
            </a:r>
            <a:endParaRPr lang="zh-CN" sz="2800" b="1">
              <a:solidFill>
                <a:schemeClr val="bg2">
                  <a:lumMod val="25000"/>
                  <a:alpha val="100000"/>
                </a:schemeClr>
              </a:solidFill>
              <a:latin typeface="黑体" panose="02010609060101010101" charset="-122"/>
              <a:ea typeface="黑体" panose="02010609060101010101" charset="-122"/>
            </a:endParaRPr>
          </a:p>
        </p:txBody>
      </p:sp>
      <p:sp>
        <p:nvSpPr>
          <p:cNvPr id="13" name="1"/>
          <p:cNvSpPr txBox="1"/>
          <p:nvPr/>
        </p:nvSpPr>
        <p:spPr>
          <a:xfrm flipH="1">
            <a:off x="2326080" y="155360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bg2">
                    <a:lumMod val="2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bg2">
                  <a:lumMod val="2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4" name=""/>
        <p:cNvGrpSpPr/>
        <p:nvPr/>
      </p:nvGrpSpPr>
      <p:grpSpPr>
        <a:xfrm>
          <a:off x="0" y="0"/>
          <a:ext cx="0" cy="0"/>
          <a:chOff x="0" y="0"/>
          <a:chExt cx="0" cy="0"/>
        </a:xfrm>
      </p:grpSpPr>
      <p:sp>
        <p:nvSpPr>
          <p:cNvPr id="15"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环境变量的使用</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16"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17" name="文本框 16"/>
          <p:cNvSpPr txBox="1"/>
          <p:nvPr/>
        </p:nvSpPr>
        <p:spPr>
          <a:xfrm>
            <a:off x="2998022" y="2097741"/>
            <a:ext cx="6216276" cy="1917700"/>
          </a:xfrm>
          <a:prstGeom prst="rect">
            <a:avLst/>
          </a:prstGeom>
          <a:ln w="12700">
            <a:prstDash val="solid"/>
            <a:miter lim="800000"/>
          </a:ln>
        </p:spPr>
        <p:txBody>
          <a:bodyPr>
            <a:spAutoFit/>
          </a:bodyPr>
          <a:p>
            <a:pPr marL="0" indent="457200" algn="thaiDist" defTabSz="914400">
              <a:lnSpc>
                <a:spcPct val="150000"/>
              </a:lnSpc>
              <a:spcBef>
                <a:spcPts val="0"/>
              </a:spcBef>
              <a:spcAft>
                <a:spcPts val="0"/>
              </a:spcAft>
            </a:pPr>
            <a:r>
              <a:rPr lang="zh-CN" sz="2000">
                <a:latin typeface="黑体" panose="02010609060101010101" charset="-122"/>
                <a:ea typeface="黑体" panose="02010609060101010101" charset="-122"/>
              </a:rPr>
              <a:t>在之前章节中讲到过使用其他的节点结合环境变量来进行数据的输出，作为功能节点中功能最强大的</a:t>
            </a:r>
            <a:r>
              <a:rPr lang="en-US" sz="2000">
                <a:latin typeface="黑体" panose="02010609060101010101" charset="-122"/>
                <a:ea typeface="黑体" panose="02010609060101010101" charset="-122"/>
              </a:rPr>
              <a:t>function</a:t>
            </a:r>
            <a:r>
              <a:rPr lang="zh-CN" sz="2000">
                <a:latin typeface="黑体" panose="02010609060101010101" charset="-122"/>
                <a:ea typeface="黑体" panose="02010609060101010101" charset="-122"/>
              </a:rPr>
              <a:t>节点来说，也是支持环境变量的调用的，可以在声明环境变量后使用代码的方式进行调用。</a:t>
            </a:r>
            <a:endParaRPr lang="zh-CN" sz="2000">
              <a:latin typeface="黑体" panose="02010609060101010101" charset="-122"/>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8" name=""/>
        <p:cNvGrpSpPr/>
        <p:nvPr/>
      </p:nvGrpSpPr>
      <p:grpSpPr>
        <a:xfrm>
          <a:off x="0" y="0"/>
          <a:ext cx="0" cy="0"/>
          <a:chOff x="0" y="0"/>
          <a:chExt cx="0" cy="0"/>
        </a:xfrm>
      </p:grpSpPr>
      <p:sp>
        <p:nvSpPr>
          <p:cNvPr id="19" name="稻壳儿春秋广告/盗版必究        原创来源：http://chn.docer.com/works?userid=199329941#!/work_time"/>
          <p:cNvSpPr txBox="1"/>
          <p:nvPr/>
        </p:nvSpPr>
        <p:spPr>
          <a:xfrm>
            <a:off x="4030133" y="405524"/>
            <a:ext cx="4133850" cy="457200"/>
          </a:xfrm>
          <a:prstGeom prst="rect">
            <a:avLst/>
          </a:prstGeom>
          <a:noFill/>
        </p:spPr>
        <p:txBody>
          <a:bodyPr wrap="square" rtlCol="0">
            <a:spAutoFit/>
          </a:bodyPr>
          <a:lstStyle/>
          <a:p>
            <a:pPr algn="ctr"/>
            <a:r>
              <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rPr>
              <a:t>环境变量的使用</a:t>
            </a:r>
            <a:endParaRPr lang="zh-CN" sz="2400" b="1">
              <a:gradFill>
                <a:gsLst>
                  <a:gs pos="10000">
                    <a:srgbClr val="000046">
                      <a:alpha val="100000"/>
                    </a:srgbClr>
                  </a:gs>
                  <a:gs pos="90000">
                    <a:srgbClr val="1CB5E0">
                      <a:alpha val="100000"/>
                    </a:srgbClr>
                  </a:gs>
                </a:gsLst>
                <a:lin ang="0" scaled="0"/>
              </a:gradFill>
              <a:latin typeface="黑体" panose="02010609060101010101" charset="-122"/>
              <a:ea typeface="黑体" panose="02010609060101010101" charset="-122"/>
            </a:endParaRPr>
          </a:p>
        </p:txBody>
      </p:sp>
      <p:sp>
        <p:nvSpPr>
          <p:cNvPr id="20" name="1"/>
          <p:cNvSpPr txBox="1"/>
          <p:nvPr/>
        </p:nvSpPr>
        <p:spPr>
          <a:xfrm flipH="1">
            <a:off x="3612590" y="631991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21" name="文本框 20"/>
          <p:cNvSpPr txBox="1"/>
          <p:nvPr/>
        </p:nvSpPr>
        <p:spPr>
          <a:xfrm>
            <a:off x="4520453" y="3067113"/>
            <a:ext cx="6096000" cy="368300"/>
          </a:xfrm>
        </p:spPr>
        <p:txBody>
          <a:bodyPr>
            <a:spAutoFit/>
          </a:bodyPr>
          <a:p>
            <a:r>
              <a:rPr>
                <a:solidFill>
                  <a:srgbClr val="66D9EF">
                    <a:alpha val="100000"/>
                  </a:srgbClr>
                </a:solidFill>
                <a:highlight>
                  <a:srgbClr val="564848">
                    <a:alpha val="100000"/>
                  </a:srgbClr>
                </a:highlight>
                <a:latin typeface="黑体" panose="02010609060101010101" charset="-122"/>
                <a:ea typeface="黑体" panose="02010609060101010101" charset="-122"/>
              </a:rPr>
              <a:t>let</a:t>
            </a:r>
            <a:r>
              <a:rPr>
                <a:solidFill>
                  <a:srgbClr val="EEEEEE">
                    <a:alpha val="100000"/>
                  </a:srgbClr>
                </a:solidFill>
                <a:highlight>
                  <a:srgbClr val="564848">
                    <a:alpha val="100000"/>
                  </a:srgbClr>
                </a:highlight>
                <a:latin typeface="黑体" panose="02010609060101010101" charset="-122"/>
                <a:ea typeface="黑体" panose="02010609060101010101" charset="-122"/>
              </a:rPr>
              <a:t> </a:t>
            </a:r>
            <a:r>
              <a:rPr>
                <a:solidFill>
                  <a:srgbClr val="A6E22E">
                    <a:alpha val="100000"/>
                  </a:srgbClr>
                </a:solidFill>
                <a:highlight>
                  <a:srgbClr val="564848">
                    <a:alpha val="100000"/>
                  </a:srgbClr>
                </a:highlight>
                <a:latin typeface="黑体" panose="02010609060101010101" charset="-122"/>
                <a:ea typeface="黑体" panose="02010609060101010101" charset="-122"/>
              </a:rPr>
              <a:t>foo</a:t>
            </a:r>
            <a:r>
              <a:rPr>
                <a:solidFill>
                  <a:srgbClr val="EEEEEE">
                    <a:alpha val="100000"/>
                  </a:srgbClr>
                </a:solidFill>
                <a:highlight>
                  <a:srgbClr val="564848">
                    <a:alpha val="100000"/>
                  </a:srgbClr>
                </a:highlight>
                <a:latin typeface="黑体" panose="02010609060101010101" charset="-122"/>
                <a:ea typeface="黑体" panose="02010609060101010101" charset="-122"/>
              </a:rPr>
              <a:t> </a:t>
            </a:r>
            <a:r>
              <a:rPr>
                <a:solidFill>
                  <a:srgbClr val="DC8F8F">
                    <a:alpha val="100000"/>
                  </a:srgbClr>
                </a:solidFill>
                <a:highlight>
                  <a:srgbClr val="564848">
                    <a:alpha val="100000"/>
                  </a:srgbClr>
                </a:highlight>
                <a:latin typeface="黑体" panose="02010609060101010101" charset="-122"/>
                <a:ea typeface="黑体" panose="02010609060101010101" charset="-122"/>
              </a:rPr>
              <a:t>=</a:t>
            </a:r>
            <a:r>
              <a:rPr>
                <a:solidFill>
                  <a:srgbClr val="EEEEEE">
                    <a:alpha val="100000"/>
                  </a:srgbClr>
                </a:solidFill>
                <a:highlight>
                  <a:srgbClr val="564848">
                    <a:alpha val="100000"/>
                  </a:srgbClr>
                </a:highlight>
                <a:latin typeface="黑体" panose="02010609060101010101" charset="-122"/>
                <a:ea typeface="黑体" panose="02010609060101010101" charset="-122"/>
              </a:rPr>
              <a:t> </a:t>
            </a:r>
            <a:r>
              <a:rPr>
                <a:solidFill>
                  <a:srgbClr val="A6E22E">
                    <a:alpha val="100000"/>
                  </a:srgbClr>
                </a:solidFill>
                <a:highlight>
                  <a:srgbClr val="564848">
                    <a:alpha val="100000"/>
                  </a:srgbClr>
                </a:highlight>
                <a:latin typeface="黑体" panose="02010609060101010101" charset="-122"/>
                <a:ea typeface="黑体" panose="02010609060101010101" charset="-122"/>
              </a:rPr>
              <a:t>env</a:t>
            </a:r>
            <a:r>
              <a:rPr>
                <a:solidFill>
                  <a:srgbClr val="F8F8F2">
                    <a:alpha val="100000"/>
                  </a:srgbClr>
                </a:solidFill>
                <a:highlight>
                  <a:srgbClr val="564848">
                    <a:alpha val="100000"/>
                  </a:srgbClr>
                </a:highlight>
                <a:latin typeface="黑体" panose="02010609060101010101" charset="-122"/>
                <a:ea typeface="黑体" panose="02010609060101010101" charset="-122"/>
              </a:rPr>
              <a:t>.</a:t>
            </a:r>
            <a:r>
              <a:rPr>
                <a:solidFill>
                  <a:srgbClr val="66D9EF">
                    <a:alpha val="100000"/>
                  </a:srgbClr>
                </a:solidFill>
                <a:highlight>
                  <a:srgbClr val="564848">
                    <a:alpha val="100000"/>
                  </a:srgbClr>
                </a:highlight>
                <a:latin typeface="黑体" panose="02010609060101010101" charset="-122"/>
                <a:ea typeface="黑体" panose="02010609060101010101" charset="-122"/>
              </a:rPr>
              <a:t>get</a:t>
            </a:r>
            <a:r>
              <a:rPr>
                <a:solidFill>
                  <a:srgbClr val="F8F8F2">
                    <a:alpha val="100000"/>
                  </a:srgbClr>
                </a:solidFill>
                <a:highlight>
                  <a:srgbClr val="564848">
                    <a:alpha val="100000"/>
                  </a:srgbClr>
                </a:highlight>
                <a:latin typeface="黑体" panose="02010609060101010101" charset="-122"/>
                <a:ea typeface="黑体" panose="02010609060101010101" charset="-122"/>
              </a:rPr>
              <a:t>(</a:t>
            </a:r>
            <a:r>
              <a:rPr>
                <a:solidFill>
                  <a:srgbClr val="EEEEEE">
                    <a:alpha val="100000"/>
                  </a:srgbClr>
                </a:solidFill>
                <a:highlight>
                  <a:srgbClr val="564848">
                    <a:alpha val="100000"/>
                  </a:srgbClr>
                </a:highlight>
                <a:latin typeface="黑体" panose="02010609060101010101" charset="-122"/>
                <a:ea typeface="黑体" panose="02010609060101010101" charset="-122"/>
              </a:rPr>
              <a:t>"</a:t>
            </a:r>
            <a:r>
              <a:rPr>
                <a:solidFill>
                  <a:srgbClr val="E6DB74">
                    <a:alpha val="100000"/>
                  </a:srgbClr>
                </a:solidFill>
                <a:highlight>
                  <a:srgbClr val="564848">
                    <a:alpha val="100000"/>
                  </a:srgbClr>
                </a:highlight>
                <a:latin typeface="黑体" panose="02010609060101010101" charset="-122"/>
                <a:ea typeface="黑体" panose="02010609060101010101" charset="-122"/>
              </a:rPr>
              <a:t>FOO</a:t>
            </a:r>
            <a:r>
              <a:rPr>
                <a:solidFill>
                  <a:srgbClr val="EEEEEE">
                    <a:alpha val="100000"/>
                  </a:srgbClr>
                </a:solidFill>
                <a:highlight>
                  <a:srgbClr val="564848">
                    <a:alpha val="100000"/>
                  </a:srgbClr>
                </a:highlight>
                <a:latin typeface="黑体" panose="02010609060101010101" charset="-122"/>
                <a:ea typeface="黑体" panose="02010609060101010101" charset="-122"/>
              </a:rPr>
              <a:t>"</a:t>
            </a:r>
            <a:r>
              <a:rPr>
                <a:solidFill>
                  <a:srgbClr val="F8F8F2">
                    <a:alpha val="100000"/>
                  </a:srgbClr>
                </a:solidFill>
                <a:highlight>
                  <a:srgbClr val="564848">
                    <a:alpha val="100000"/>
                  </a:srgbClr>
                </a:highlight>
                <a:latin typeface="黑体" panose="02010609060101010101" charset="-122"/>
                <a:ea typeface="黑体" panose="02010609060101010101" charset="-122"/>
              </a:rPr>
              <a:t>);</a:t>
            </a:r>
            <a:endParaRPr>
              <a:solidFill>
                <a:srgbClr val="F8F8F2">
                  <a:alpha val="100000"/>
                </a:srgbClr>
              </a:solidFill>
              <a:highlight>
                <a:srgbClr val="564848">
                  <a:alpha val="100000"/>
                </a:srgbClr>
              </a:highlight>
              <a:latin typeface="黑体" panose="02010609060101010101" charset="-122"/>
              <a:ea typeface="黑体" panose="02010609060101010101" charset="-122"/>
            </a:endParaRPr>
          </a:p>
        </p:txBody>
      </p:sp>
      <p:sp>
        <p:nvSpPr>
          <p:cNvPr id="22" name="文本框 21"/>
          <p:cNvSpPr txBox="1"/>
          <p:nvPr/>
        </p:nvSpPr>
        <p:spPr>
          <a:xfrm>
            <a:off x="2853082" y="1391771"/>
            <a:ext cx="6485964" cy="1460500"/>
          </a:xfrm>
          <a:prstGeom prst="rect">
            <a:avLst/>
          </a:prstGeom>
          <a:ln w="12700">
            <a:prstDash val="solid"/>
            <a:miter lim="800000"/>
          </a:ln>
        </p:spPr>
        <p:txBody>
          <a:bodyPr>
            <a:spAutoFit/>
          </a:bodyPr>
          <a:p>
            <a:pPr marL="0" indent="457200" algn="thaiDist" defTabSz="914400">
              <a:lnSpc>
                <a:spcPct val="150000"/>
              </a:lnSpc>
              <a:spcBef>
                <a:spcPts val="0"/>
              </a:spcBef>
              <a:spcAft>
                <a:spcPts val="0"/>
              </a:spcAft>
            </a:pPr>
            <a:r>
              <a:rPr lang="zh-CN" sz="2000">
                <a:latin typeface="黑体" panose="02010609060101010101" charset="-122"/>
                <a:ea typeface="黑体" panose="02010609060101010101" charset="-122"/>
              </a:rPr>
              <a:t>在</a:t>
            </a:r>
            <a:r>
              <a:rPr lang="en-US" sz="2000">
                <a:latin typeface="黑体" panose="02010609060101010101" charset="-122"/>
                <a:ea typeface="黑体" panose="02010609060101010101" charset="-122"/>
              </a:rPr>
              <a:t>function</a:t>
            </a:r>
            <a:r>
              <a:rPr lang="zh-CN" sz="2000">
                <a:latin typeface="黑体" panose="02010609060101010101" charset="-122"/>
                <a:ea typeface="黑体" panose="02010609060101010101" charset="-122"/>
              </a:rPr>
              <a:t>节点中，可以使用</a:t>
            </a:r>
            <a:r>
              <a:rPr lang="en-US" sz="2000">
                <a:latin typeface="黑体" panose="02010609060101010101" charset="-122"/>
                <a:ea typeface="黑体" panose="02010609060101010101" charset="-122"/>
              </a:rPr>
              <a:t>env.get</a:t>
            </a:r>
            <a:r>
              <a:rPr lang="zh-CN" sz="2000">
                <a:latin typeface="黑体" panose="02010609060101010101" charset="-122"/>
                <a:ea typeface="黑体" panose="02010609060101010101" charset="-122"/>
              </a:rPr>
              <a:t>的方式获取系统中声明的环境变量使用，且没有标签页和全局环境变量的限制，只要设置的环境变量，都可以进行获取。</a:t>
            </a:r>
            <a:endParaRPr lang="zh-CN" sz="2000">
              <a:latin typeface="黑体" panose="02010609060101010101" charset="-122"/>
              <a:ea typeface="黑体" panose="02010609060101010101" charset="-122"/>
            </a:endParaRPr>
          </a:p>
        </p:txBody>
      </p:sp>
      <p:pic>
        <p:nvPicPr>
          <p:cNvPr id="23" name="图片 22"/>
          <p:cNvPicPr>
            <a:picLocks noChangeAspect="1"/>
          </p:cNvPicPr>
          <p:nvPr/>
        </p:nvPicPr>
        <p:blipFill>
          <a:blip r:embed="rId1"/>
          <a:stretch>
            <a:fillRect/>
          </a:stretch>
        </p:blipFill>
        <p:spPr>
          <a:xfrm>
            <a:off x="529291" y="3652911"/>
            <a:ext cx="4356100" cy="2667000"/>
          </a:xfrm>
          <a:prstGeom prst="rect">
            <a:avLst/>
          </a:prstGeom>
        </p:spPr>
      </p:pic>
      <p:pic>
        <p:nvPicPr>
          <p:cNvPr id="24" name="图片 23"/>
          <p:cNvPicPr>
            <a:picLocks noChangeAspect="1"/>
          </p:cNvPicPr>
          <p:nvPr/>
        </p:nvPicPr>
        <p:blipFill>
          <a:blip r:embed="rId2"/>
          <a:stretch>
            <a:fillRect/>
          </a:stretch>
        </p:blipFill>
        <p:spPr>
          <a:xfrm>
            <a:off x="5659681" y="3551311"/>
            <a:ext cx="5880100" cy="2768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39" name=""/>
        <p:cNvGrpSpPr/>
        <p:nvPr/>
      </p:nvGrpSpPr>
      <p:grpSpPr>
        <a:xfrm>
          <a:off x="0" y="0"/>
          <a:ext cx="0" cy="0"/>
          <a:chOff x="0" y="0"/>
          <a:chExt cx="0" cy="0"/>
        </a:xfrm>
      </p:grpSpPr>
      <p:sp>
        <p:nvSpPr>
          <p:cNvPr id="40" name="矩形 4"/>
          <p:cNvSpPr/>
          <p:nvPr/>
        </p:nvSpPr>
        <p:spPr>
          <a:xfrm>
            <a:off x="6120765" y="2938780"/>
            <a:ext cx="5635625" cy="3935730"/>
          </a:xfrm>
          <a:custGeom>
            <a:avLst/>
            <a:gdLst>
              <a:gd name="connsiteX0" fmla="*/ 0 w 3533775"/>
              <a:gd name="connsiteY0" fmla="*/ 0 h 2402704"/>
              <a:gd name="connsiteX1" fmla="*/ 3533775 w 3533775"/>
              <a:gd name="connsiteY1" fmla="*/ 0 h 2402704"/>
              <a:gd name="connsiteX2" fmla="*/ 3533775 w 3533775"/>
              <a:gd name="connsiteY2" fmla="*/ 2402704 h 2402704"/>
              <a:gd name="connsiteX3" fmla="*/ 0 w 3533775"/>
              <a:gd name="connsiteY3" fmla="*/ 2402704 h 2402704"/>
              <a:gd name="connsiteX4" fmla="*/ 0 w 3533775"/>
              <a:gd name="connsiteY4" fmla="*/ 0 h 2402704"/>
              <a:gd name="connsiteX0-1" fmla="*/ 0 w 5191125"/>
              <a:gd name="connsiteY0-2" fmla="*/ 0 h 2402704"/>
              <a:gd name="connsiteX1-3" fmla="*/ 3533775 w 5191125"/>
              <a:gd name="connsiteY1-4" fmla="*/ 0 h 2402704"/>
              <a:gd name="connsiteX2-5" fmla="*/ 5191125 w 5191125"/>
              <a:gd name="connsiteY2-6" fmla="*/ 1478779 h 2402704"/>
              <a:gd name="connsiteX3-7" fmla="*/ 0 w 5191125"/>
              <a:gd name="connsiteY3-8" fmla="*/ 2402704 h 2402704"/>
              <a:gd name="connsiteX4-9" fmla="*/ 0 w 5191125"/>
              <a:gd name="connsiteY4-10" fmla="*/ 0 h 2402704"/>
              <a:gd name="connsiteX0-11" fmla="*/ 0 w 5191125"/>
              <a:gd name="connsiteY0-12" fmla="*/ 57150 h 2459854"/>
              <a:gd name="connsiteX1-13" fmla="*/ 3533775 w 5191125"/>
              <a:gd name="connsiteY1-14" fmla="*/ 0 h 2459854"/>
              <a:gd name="connsiteX2-15" fmla="*/ 5191125 w 5191125"/>
              <a:gd name="connsiteY2-16" fmla="*/ 1535929 h 2459854"/>
              <a:gd name="connsiteX3-17" fmla="*/ 0 w 5191125"/>
              <a:gd name="connsiteY3-18" fmla="*/ 2459854 h 2459854"/>
              <a:gd name="connsiteX4-19" fmla="*/ 0 w 5191125"/>
              <a:gd name="connsiteY4-20" fmla="*/ 57150 h 2459854"/>
              <a:gd name="connsiteX0-21" fmla="*/ 0 w 5191125"/>
              <a:gd name="connsiteY0-22" fmla="*/ 57150 h 2459854"/>
              <a:gd name="connsiteX1-23" fmla="*/ 3533775 w 5191125"/>
              <a:gd name="connsiteY1-24" fmla="*/ 0 h 2459854"/>
              <a:gd name="connsiteX2-25" fmla="*/ 5191125 w 5191125"/>
              <a:gd name="connsiteY2-26" fmla="*/ 1535929 h 2459854"/>
              <a:gd name="connsiteX3-27" fmla="*/ 0 w 5191125"/>
              <a:gd name="connsiteY3-28" fmla="*/ 2459854 h 2459854"/>
              <a:gd name="connsiteX4-29" fmla="*/ 0 w 5191125"/>
              <a:gd name="connsiteY4-30" fmla="*/ 57150 h 2459854"/>
              <a:gd name="connsiteX0-31" fmla="*/ 0 w 5191125"/>
              <a:gd name="connsiteY0-32" fmla="*/ 57150 h 3707629"/>
              <a:gd name="connsiteX1-33" fmla="*/ 3533775 w 5191125"/>
              <a:gd name="connsiteY1-34" fmla="*/ 0 h 3707629"/>
              <a:gd name="connsiteX2-35" fmla="*/ 5191125 w 5191125"/>
              <a:gd name="connsiteY2-36" fmla="*/ 1535929 h 3707629"/>
              <a:gd name="connsiteX3-37" fmla="*/ 3371850 w 5191125"/>
              <a:gd name="connsiteY3-38" fmla="*/ 3707629 h 3707629"/>
              <a:gd name="connsiteX4-39" fmla="*/ 0 w 5191125"/>
              <a:gd name="connsiteY4-40" fmla="*/ 57150 h 3707629"/>
              <a:gd name="connsiteX0-41" fmla="*/ 0 w 4429125"/>
              <a:gd name="connsiteY0-42" fmla="*/ 3686175 h 3707629"/>
              <a:gd name="connsiteX1-43" fmla="*/ 2771775 w 4429125"/>
              <a:gd name="connsiteY1-44" fmla="*/ 0 h 3707629"/>
              <a:gd name="connsiteX2-45" fmla="*/ 4429125 w 4429125"/>
              <a:gd name="connsiteY2-46" fmla="*/ 1535929 h 3707629"/>
              <a:gd name="connsiteX3-47" fmla="*/ 2609850 w 4429125"/>
              <a:gd name="connsiteY3-48" fmla="*/ 3707629 h 3707629"/>
              <a:gd name="connsiteX4-49" fmla="*/ 0 w 4429125"/>
              <a:gd name="connsiteY4-50" fmla="*/ 3686175 h 3707629"/>
              <a:gd name="connsiteX0-51" fmla="*/ 0 w 4429125"/>
              <a:gd name="connsiteY0-52" fmla="*/ 3686175 h 3686175"/>
              <a:gd name="connsiteX1-53" fmla="*/ 2771775 w 4429125"/>
              <a:gd name="connsiteY1-54" fmla="*/ 0 h 3686175"/>
              <a:gd name="connsiteX2-55" fmla="*/ 4429125 w 4429125"/>
              <a:gd name="connsiteY2-56" fmla="*/ 1535929 h 3686175"/>
              <a:gd name="connsiteX3-57" fmla="*/ 2609850 w 4429125"/>
              <a:gd name="connsiteY3-58" fmla="*/ 3679054 h 3686175"/>
              <a:gd name="connsiteX4-59" fmla="*/ 0 w 4429125"/>
              <a:gd name="connsiteY4-60" fmla="*/ 3686175 h 3686175"/>
              <a:gd name="connsiteX0-61" fmla="*/ 0 w 4391025"/>
              <a:gd name="connsiteY0-62" fmla="*/ 3638550 h 3679054"/>
              <a:gd name="connsiteX1-63" fmla="*/ 2733675 w 4391025"/>
              <a:gd name="connsiteY1-64" fmla="*/ 0 h 3679054"/>
              <a:gd name="connsiteX2-65" fmla="*/ 4391025 w 4391025"/>
              <a:gd name="connsiteY2-66" fmla="*/ 1535929 h 3679054"/>
              <a:gd name="connsiteX3-67" fmla="*/ 2571750 w 4391025"/>
              <a:gd name="connsiteY3-68" fmla="*/ 3679054 h 3679054"/>
              <a:gd name="connsiteX4-69" fmla="*/ 0 w 4391025"/>
              <a:gd name="connsiteY4-70" fmla="*/ 3638550 h 3679054"/>
              <a:gd name="connsiteX0-71" fmla="*/ 0 w 4371975"/>
              <a:gd name="connsiteY0-72" fmla="*/ 3676650 h 3679054"/>
              <a:gd name="connsiteX1-73" fmla="*/ 2714625 w 4371975"/>
              <a:gd name="connsiteY1-74" fmla="*/ 0 h 3679054"/>
              <a:gd name="connsiteX2-75" fmla="*/ 4371975 w 4371975"/>
              <a:gd name="connsiteY2-76" fmla="*/ 1535929 h 3679054"/>
              <a:gd name="connsiteX3-77" fmla="*/ 2552700 w 4371975"/>
              <a:gd name="connsiteY3-78" fmla="*/ 3679054 h 3679054"/>
              <a:gd name="connsiteX4-79" fmla="*/ 0 w 4371975"/>
              <a:gd name="connsiteY4-80" fmla="*/ 3676650 h 3679054"/>
              <a:gd name="connsiteX0-81" fmla="*/ 0 w 4371975"/>
              <a:gd name="connsiteY0-82" fmla="*/ 3676650 h 3698104"/>
              <a:gd name="connsiteX1-83" fmla="*/ 2714625 w 4371975"/>
              <a:gd name="connsiteY1-84" fmla="*/ 0 h 3698104"/>
              <a:gd name="connsiteX2-85" fmla="*/ 4371975 w 4371975"/>
              <a:gd name="connsiteY2-86" fmla="*/ 1535929 h 3698104"/>
              <a:gd name="connsiteX3-87" fmla="*/ 2809875 w 4371975"/>
              <a:gd name="connsiteY3-88" fmla="*/ 3698104 h 3698104"/>
              <a:gd name="connsiteX4-89" fmla="*/ 0 w 4371975"/>
              <a:gd name="connsiteY4-90" fmla="*/ 3676650 h 3698104"/>
              <a:gd name="connsiteX0-91" fmla="*/ 0 w 4371975"/>
              <a:gd name="connsiteY0-92" fmla="*/ 3676650 h 3676650"/>
              <a:gd name="connsiteX1-93" fmla="*/ 2714625 w 4371975"/>
              <a:gd name="connsiteY1-94" fmla="*/ 0 h 3676650"/>
              <a:gd name="connsiteX2-95" fmla="*/ 4371975 w 4371975"/>
              <a:gd name="connsiteY2-96" fmla="*/ 1535929 h 3676650"/>
              <a:gd name="connsiteX3-97" fmla="*/ 2581275 w 4371975"/>
              <a:gd name="connsiteY3-98" fmla="*/ 3669529 h 3676650"/>
              <a:gd name="connsiteX4-99" fmla="*/ 0 w 4371975"/>
              <a:gd name="connsiteY4-100" fmla="*/ 3676650 h 3676650"/>
              <a:gd name="connsiteX0-101" fmla="*/ 0 w 4371975"/>
              <a:gd name="connsiteY0-102" fmla="*/ 3676650 h 3679054"/>
              <a:gd name="connsiteX1-103" fmla="*/ 2714625 w 4371975"/>
              <a:gd name="connsiteY1-104" fmla="*/ 0 h 3679054"/>
              <a:gd name="connsiteX2-105" fmla="*/ 4371975 w 4371975"/>
              <a:gd name="connsiteY2-106" fmla="*/ 1535929 h 3679054"/>
              <a:gd name="connsiteX3-107" fmla="*/ 2647950 w 4371975"/>
              <a:gd name="connsiteY3-108" fmla="*/ 3679054 h 3679054"/>
              <a:gd name="connsiteX4-109" fmla="*/ 0 w 4371975"/>
              <a:gd name="connsiteY4-110" fmla="*/ 3676650 h 3679054"/>
              <a:gd name="connsiteX0-111" fmla="*/ 0 w 5067300"/>
              <a:gd name="connsiteY0-112" fmla="*/ 3648075 h 3679054"/>
              <a:gd name="connsiteX1-113" fmla="*/ 3409950 w 5067300"/>
              <a:gd name="connsiteY1-114" fmla="*/ 0 h 3679054"/>
              <a:gd name="connsiteX2-115" fmla="*/ 5067300 w 5067300"/>
              <a:gd name="connsiteY2-116" fmla="*/ 1535929 h 3679054"/>
              <a:gd name="connsiteX3-117" fmla="*/ 3343275 w 5067300"/>
              <a:gd name="connsiteY3-118" fmla="*/ 3679054 h 3679054"/>
              <a:gd name="connsiteX4-119" fmla="*/ 0 w 5067300"/>
              <a:gd name="connsiteY4-120" fmla="*/ 3648075 h 3679054"/>
              <a:gd name="connsiteX0-121" fmla="*/ 0 w 5067300"/>
              <a:gd name="connsiteY0-122" fmla="*/ 3648075 h 3679054"/>
              <a:gd name="connsiteX1-123" fmla="*/ 3409950 w 5067300"/>
              <a:gd name="connsiteY1-124" fmla="*/ 0 h 3679054"/>
              <a:gd name="connsiteX2-125" fmla="*/ 5067300 w 5067300"/>
              <a:gd name="connsiteY2-126" fmla="*/ 1535929 h 3679054"/>
              <a:gd name="connsiteX3-127" fmla="*/ 2971800 w 5067300"/>
              <a:gd name="connsiteY3-128" fmla="*/ 3679054 h 3679054"/>
              <a:gd name="connsiteX4-129" fmla="*/ 0 w 5067300"/>
              <a:gd name="connsiteY4-130" fmla="*/ 3648075 h 3679054"/>
              <a:gd name="connsiteX0-131" fmla="*/ 0 w 5067300"/>
              <a:gd name="connsiteY0-132" fmla="*/ 3648075 h 3679054"/>
              <a:gd name="connsiteX1-133" fmla="*/ 3409950 w 5067300"/>
              <a:gd name="connsiteY1-134" fmla="*/ 0 h 3679054"/>
              <a:gd name="connsiteX2-135" fmla="*/ 5067300 w 5067300"/>
              <a:gd name="connsiteY2-136" fmla="*/ 1535929 h 3679054"/>
              <a:gd name="connsiteX3-137" fmla="*/ 3095625 w 5067300"/>
              <a:gd name="connsiteY3-138" fmla="*/ 3679054 h 3679054"/>
              <a:gd name="connsiteX4-139" fmla="*/ 0 w 5067300"/>
              <a:gd name="connsiteY4-140" fmla="*/ 3648075 h 3679054"/>
              <a:gd name="connsiteX0-141" fmla="*/ 0 w 5229225"/>
              <a:gd name="connsiteY0-142" fmla="*/ 3648075 h 3679054"/>
              <a:gd name="connsiteX1-143" fmla="*/ 3409950 w 5229225"/>
              <a:gd name="connsiteY1-144" fmla="*/ 0 h 3679054"/>
              <a:gd name="connsiteX2-145" fmla="*/ 5229225 w 5229225"/>
              <a:gd name="connsiteY2-146" fmla="*/ 1688329 h 3679054"/>
              <a:gd name="connsiteX3-147" fmla="*/ 3095625 w 5229225"/>
              <a:gd name="connsiteY3-148" fmla="*/ 3679054 h 3679054"/>
              <a:gd name="connsiteX4-149" fmla="*/ 0 w 5229225"/>
              <a:gd name="connsiteY4-150" fmla="*/ 3648075 h 3679054"/>
              <a:gd name="connsiteX0-151" fmla="*/ 0 w 5229225"/>
              <a:gd name="connsiteY0-152" fmla="*/ 3648075 h 3669529"/>
              <a:gd name="connsiteX1-153" fmla="*/ 3409950 w 5229225"/>
              <a:gd name="connsiteY1-154" fmla="*/ 0 h 3669529"/>
              <a:gd name="connsiteX2-155" fmla="*/ 5229225 w 5229225"/>
              <a:gd name="connsiteY2-156" fmla="*/ 1688329 h 3669529"/>
              <a:gd name="connsiteX3-157" fmla="*/ 3533775 w 5229225"/>
              <a:gd name="connsiteY3-158" fmla="*/ 3669529 h 3669529"/>
              <a:gd name="connsiteX4-159" fmla="*/ 0 w 5229225"/>
              <a:gd name="connsiteY4-160" fmla="*/ 3648075 h 3669529"/>
              <a:gd name="connsiteX0-161" fmla="*/ 0 w 5295900"/>
              <a:gd name="connsiteY0-162" fmla="*/ 3648075 h 3669529"/>
              <a:gd name="connsiteX1-163" fmla="*/ 3409950 w 5295900"/>
              <a:gd name="connsiteY1-164" fmla="*/ 0 h 3669529"/>
              <a:gd name="connsiteX2-165" fmla="*/ 5295900 w 5295900"/>
              <a:gd name="connsiteY2-166" fmla="*/ 1764529 h 3669529"/>
              <a:gd name="connsiteX3-167" fmla="*/ 3533775 w 5295900"/>
              <a:gd name="connsiteY3-168" fmla="*/ 3669529 h 3669529"/>
              <a:gd name="connsiteX4-169" fmla="*/ 0 w 5295900"/>
              <a:gd name="connsiteY4-170" fmla="*/ 3648075 h 3669529"/>
              <a:gd name="connsiteX0-171" fmla="*/ 0 w 5333512"/>
              <a:gd name="connsiteY0-172" fmla="*/ 3685687 h 3685687"/>
              <a:gd name="connsiteX1-173" fmla="*/ 3447562 w 5333512"/>
              <a:gd name="connsiteY1-174" fmla="*/ 0 h 3685687"/>
              <a:gd name="connsiteX2-175" fmla="*/ 5333512 w 5333512"/>
              <a:gd name="connsiteY2-176" fmla="*/ 1764529 h 3685687"/>
              <a:gd name="connsiteX3-177" fmla="*/ 3571387 w 5333512"/>
              <a:gd name="connsiteY3-178" fmla="*/ 3669529 h 3685687"/>
              <a:gd name="connsiteX4-179" fmla="*/ 0 w 5333512"/>
              <a:gd name="connsiteY4-180" fmla="*/ 3685687 h 36856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33512" h="3685687">
                <a:moveTo>
                  <a:pt x="0" y="3685687"/>
                </a:moveTo>
                <a:lnTo>
                  <a:pt x="3447562" y="0"/>
                </a:lnTo>
                <a:lnTo>
                  <a:pt x="5333512" y="1764529"/>
                </a:lnTo>
                <a:lnTo>
                  <a:pt x="3571387" y="3669529"/>
                </a:lnTo>
                <a:lnTo>
                  <a:pt x="0" y="3685687"/>
                </a:lnTo>
                <a:close/>
              </a:path>
            </a:pathLst>
          </a:custGeom>
          <a:gradFill>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9060101010101" charset="-122"/>
              <a:ea typeface="黑体" panose="02010609060101010101" charset="-122"/>
            </a:endParaRPr>
          </a:p>
        </p:txBody>
      </p:sp>
      <p:sp>
        <p:nvSpPr>
          <p:cNvPr id="41" name="等腰三角形 1"/>
          <p:cNvSpPr/>
          <p:nvPr/>
        </p:nvSpPr>
        <p:spPr>
          <a:xfrm>
            <a:off x="5716905" y="-8890"/>
            <a:ext cx="6486525" cy="5903595"/>
          </a:xfrm>
          <a:custGeom>
            <a:avLst/>
            <a:gdLst>
              <a:gd name="connsiteX0" fmla="*/ 0 w 4078046"/>
              <a:gd name="connsiteY0" fmla="*/ 3515557 h 3515557"/>
              <a:gd name="connsiteX1" fmla="*/ 2039023 w 4078046"/>
              <a:gd name="connsiteY1" fmla="*/ 0 h 3515557"/>
              <a:gd name="connsiteX2" fmla="*/ 4078046 w 4078046"/>
              <a:gd name="connsiteY2" fmla="*/ 3515557 h 3515557"/>
              <a:gd name="connsiteX3" fmla="*/ 0 w 4078046"/>
              <a:gd name="connsiteY3" fmla="*/ 3515557 h 3515557"/>
              <a:gd name="connsiteX0-1" fmla="*/ 0 w 4409361"/>
              <a:gd name="connsiteY0-2" fmla="*/ 3994951 h 3994951"/>
              <a:gd name="connsiteX1-3" fmla="*/ 4409361 w 4409361"/>
              <a:gd name="connsiteY1-4" fmla="*/ 0 h 3994951"/>
              <a:gd name="connsiteX2-5" fmla="*/ 4078046 w 4409361"/>
              <a:gd name="connsiteY2-6" fmla="*/ 3994951 h 3994951"/>
              <a:gd name="connsiteX3-7" fmla="*/ 0 w 4409361"/>
              <a:gd name="connsiteY3-8" fmla="*/ 3994951 h 3994951"/>
              <a:gd name="connsiteX0-9" fmla="*/ 0 w 4409361"/>
              <a:gd name="connsiteY0-10" fmla="*/ 3994951 h 3994951"/>
              <a:gd name="connsiteX1-11" fmla="*/ 4409361 w 4409361"/>
              <a:gd name="connsiteY1-12" fmla="*/ 0 h 3994951"/>
              <a:gd name="connsiteX2-13" fmla="*/ 4406519 w 4409361"/>
              <a:gd name="connsiteY2-14" fmla="*/ 3968318 h 3994951"/>
              <a:gd name="connsiteX3-15" fmla="*/ 0 w 4409361"/>
              <a:gd name="connsiteY3-16" fmla="*/ 3994951 h 3994951"/>
              <a:gd name="connsiteX0-17" fmla="*/ 0 w 4569159"/>
              <a:gd name="connsiteY0-18" fmla="*/ 8878 h 3968318"/>
              <a:gd name="connsiteX1-19" fmla="*/ 4569159 w 4569159"/>
              <a:gd name="connsiteY1-20" fmla="*/ 0 h 3968318"/>
              <a:gd name="connsiteX2-21" fmla="*/ 4566317 w 4569159"/>
              <a:gd name="connsiteY2-22" fmla="*/ 3968318 h 3968318"/>
              <a:gd name="connsiteX3-23" fmla="*/ 0 w 4569159"/>
              <a:gd name="connsiteY3-24" fmla="*/ 8878 h 3968318"/>
              <a:gd name="connsiteX0-25" fmla="*/ 0 w 4569159"/>
              <a:gd name="connsiteY0-26" fmla="*/ 8878 h 5592931"/>
              <a:gd name="connsiteX1-27" fmla="*/ 4569159 w 4569159"/>
              <a:gd name="connsiteY1-28" fmla="*/ 0 h 5592931"/>
              <a:gd name="connsiteX2-29" fmla="*/ 4557439 w 4569159"/>
              <a:gd name="connsiteY2-30" fmla="*/ 5592931 h 5592931"/>
              <a:gd name="connsiteX3-31" fmla="*/ 0 w 4569159"/>
              <a:gd name="connsiteY3-32" fmla="*/ 8878 h 5592931"/>
              <a:gd name="connsiteX0-33" fmla="*/ 0 w 5989586"/>
              <a:gd name="connsiteY0-34" fmla="*/ 8878 h 5592931"/>
              <a:gd name="connsiteX1-35" fmla="*/ 5989586 w 5989586"/>
              <a:gd name="connsiteY1-36" fmla="*/ 0 h 5592931"/>
              <a:gd name="connsiteX2-37" fmla="*/ 5977866 w 5989586"/>
              <a:gd name="connsiteY2-38" fmla="*/ 5592931 h 5592931"/>
              <a:gd name="connsiteX3-39" fmla="*/ 0 w 5989586"/>
              <a:gd name="connsiteY3-40" fmla="*/ 8878 h 5592931"/>
            </a:gdLst>
            <a:ahLst/>
            <a:cxnLst>
              <a:cxn ang="0">
                <a:pos x="connsiteX0-1" y="connsiteY0-2"/>
              </a:cxn>
              <a:cxn ang="0">
                <a:pos x="connsiteX1-3" y="connsiteY1-4"/>
              </a:cxn>
              <a:cxn ang="0">
                <a:pos x="connsiteX2-5" y="connsiteY2-6"/>
              </a:cxn>
              <a:cxn ang="0">
                <a:pos x="connsiteX3-7" y="connsiteY3-8"/>
              </a:cxn>
            </a:cxnLst>
            <a:rect l="l" t="t" r="r" b="b"/>
            <a:pathLst>
              <a:path w="5989586" h="5592931">
                <a:moveTo>
                  <a:pt x="0" y="8878"/>
                </a:moveTo>
                <a:lnTo>
                  <a:pt x="5989586" y="0"/>
                </a:lnTo>
                <a:cubicBezTo>
                  <a:pt x="5988639" y="1322773"/>
                  <a:pt x="5978813" y="4270158"/>
                  <a:pt x="5977866" y="5592931"/>
                </a:cubicBezTo>
                <a:lnTo>
                  <a:pt x="0" y="8878"/>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sp>
        <p:nvSpPr>
          <p:cNvPr id="42" name="斜纹 5"/>
          <p:cNvSpPr/>
          <p:nvPr/>
        </p:nvSpPr>
        <p:spPr>
          <a:xfrm flipH="1" flipV="1">
            <a:off x="9061675" y="1196212"/>
            <a:ext cx="3130325" cy="3811395"/>
          </a:xfrm>
          <a:custGeom>
            <a:avLst/>
            <a:gdLst>
              <a:gd name="connsiteX0" fmla="*/ 0 w 4048125"/>
              <a:gd name="connsiteY0" fmla="*/ 2252848 h 2961273"/>
              <a:gd name="connsiteX1" fmla="*/ 3079692 w 4048125"/>
              <a:gd name="connsiteY1" fmla="*/ 0 h 2961273"/>
              <a:gd name="connsiteX2" fmla="*/ 4048125 w 4048125"/>
              <a:gd name="connsiteY2" fmla="*/ 0 h 2961273"/>
              <a:gd name="connsiteX3" fmla="*/ 0 w 4048125"/>
              <a:gd name="connsiteY3" fmla="*/ 2961273 h 2961273"/>
              <a:gd name="connsiteX4" fmla="*/ 0 w 4048125"/>
              <a:gd name="connsiteY4" fmla="*/ 2252848 h 2961273"/>
              <a:gd name="connsiteX0-1" fmla="*/ 0 w 4048125"/>
              <a:gd name="connsiteY0-2" fmla="*/ 2443348 h 3151773"/>
              <a:gd name="connsiteX1-3" fmla="*/ 2927292 w 4048125"/>
              <a:gd name="connsiteY1-4" fmla="*/ 0 h 3151773"/>
              <a:gd name="connsiteX2-5" fmla="*/ 4048125 w 4048125"/>
              <a:gd name="connsiteY2-6" fmla="*/ 190500 h 3151773"/>
              <a:gd name="connsiteX3-7" fmla="*/ 0 w 4048125"/>
              <a:gd name="connsiteY3-8" fmla="*/ 3151773 h 3151773"/>
              <a:gd name="connsiteX4-9" fmla="*/ 0 w 4048125"/>
              <a:gd name="connsiteY4-10" fmla="*/ 2443348 h 3151773"/>
              <a:gd name="connsiteX0-11" fmla="*/ 0 w 3829050"/>
              <a:gd name="connsiteY0-12" fmla="*/ 2443348 h 3151773"/>
              <a:gd name="connsiteX1-13" fmla="*/ 2927292 w 3829050"/>
              <a:gd name="connsiteY1-14" fmla="*/ 0 h 3151773"/>
              <a:gd name="connsiteX2-15" fmla="*/ 3829050 w 3829050"/>
              <a:gd name="connsiteY2-16" fmla="*/ 161925 h 3151773"/>
              <a:gd name="connsiteX3-17" fmla="*/ 0 w 3829050"/>
              <a:gd name="connsiteY3-18" fmla="*/ 3151773 h 3151773"/>
              <a:gd name="connsiteX4-19" fmla="*/ 0 w 3829050"/>
              <a:gd name="connsiteY4-20" fmla="*/ 2443348 h 3151773"/>
              <a:gd name="connsiteX0-21" fmla="*/ 0 w 3629025"/>
              <a:gd name="connsiteY0-22" fmla="*/ 2443348 h 3151773"/>
              <a:gd name="connsiteX1-23" fmla="*/ 2927292 w 3629025"/>
              <a:gd name="connsiteY1-24" fmla="*/ 0 h 3151773"/>
              <a:gd name="connsiteX2-25" fmla="*/ 3629025 w 3629025"/>
              <a:gd name="connsiteY2-26" fmla="*/ 76200 h 3151773"/>
              <a:gd name="connsiteX3-27" fmla="*/ 0 w 3629025"/>
              <a:gd name="connsiteY3-28" fmla="*/ 3151773 h 3151773"/>
              <a:gd name="connsiteX4-29" fmla="*/ 0 w 3629025"/>
              <a:gd name="connsiteY4-30" fmla="*/ 2443348 h 3151773"/>
              <a:gd name="connsiteX0-31" fmla="*/ 19050 w 3648075"/>
              <a:gd name="connsiteY0-32" fmla="*/ 2443348 h 3256548"/>
              <a:gd name="connsiteX1-33" fmla="*/ 2946342 w 3648075"/>
              <a:gd name="connsiteY1-34" fmla="*/ 0 h 3256548"/>
              <a:gd name="connsiteX2-35" fmla="*/ 3648075 w 3648075"/>
              <a:gd name="connsiteY2-36" fmla="*/ 76200 h 3256548"/>
              <a:gd name="connsiteX3-37" fmla="*/ 0 w 3648075"/>
              <a:gd name="connsiteY3-38" fmla="*/ 3256548 h 3256548"/>
              <a:gd name="connsiteX4-39" fmla="*/ 19050 w 3648075"/>
              <a:gd name="connsiteY4-40" fmla="*/ 2443348 h 3256548"/>
              <a:gd name="connsiteX0-41" fmla="*/ 19050 w 3648075"/>
              <a:gd name="connsiteY0-42" fmla="*/ 3024373 h 3837573"/>
              <a:gd name="connsiteX1-43" fmla="*/ 3613092 w 3648075"/>
              <a:gd name="connsiteY1-44" fmla="*/ 0 h 3837573"/>
              <a:gd name="connsiteX2-45" fmla="*/ 3648075 w 3648075"/>
              <a:gd name="connsiteY2-46" fmla="*/ 657225 h 3837573"/>
              <a:gd name="connsiteX3-47" fmla="*/ 0 w 3648075"/>
              <a:gd name="connsiteY3-48" fmla="*/ 3837573 h 3837573"/>
              <a:gd name="connsiteX4-49" fmla="*/ 19050 w 3648075"/>
              <a:gd name="connsiteY4-50" fmla="*/ 3024373 h 3837573"/>
              <a:gd name="connsiteX0-51" fmla="*/ 19050 w 3638550"/>
              <a:gd name="connsiteY0-52" fmla="*/ 3024373 h 3837573"/>
              <a:gd name="connsiteX1-53" fmla="*/ 3613092 w 3638550"/>
              <a:gd name="connsiteY1-54" fmla="*/ 0 h 3837573"/>
              <a:gd name="connsiteX2-55" fmla="*/ 3638550 w 3638550"/>
              <a:gd name="connsiteY2-56" fmla="*/ 657225 h 3837573"/>
              <a:gd name="connsiteX3-57" fmla="*/ 0 w 3638550"/>
              <a:gd name="connsiteY3-58" fmla="*/ 3837573 h 3837573"/>
              <a:gd name="connsiteX4-59" fmla="*/ 19050 w 3638550"/>
              <a:gd name="connsiteY4-60" fmla="*/ 3024373 h 3837573"/>
              <a:gd name="connsiteX0-61" fmla="*/ 19050 w 3638550"/>
              <a:gd name="connsiteY0-62" fmla="*/ 3024373 h 4180473"/>
              <a:gd name="connsiteX1-63" fmla="*/ 3613092 w 3638550"/>
              <a:gd name="connsiteY1-64" fmla="*/ 0 h 4180473"/>
              <a:gd name="connsiteX2-65" fmla="*/ 3638550 w 3638550"/>
              <a:gd name="connsiteY2-66" fmla="*/ 657225 h 4180473"/>
              <a:gd name="connsiteX3-67" fmla="*/ 0 w 3638550"/>
              <a:gd name="connsiteY3-68" fmla="*/ 4180473 h 4180473"/>
              <a:gd name="connsiteX4-69" fmla="*/ 19050 w 3638550"/>
              <a:gd name="connsiteY4-70" fmla="*/ 3024373 h 4180473"/>
              <a:gd name="connsiteX0-71" fmla="*/ 9525 w 3638550"/>
              <a:gd name="connsiteY0-72" fmla="*/ 3348223 h 4180473"/>
              <a:gd name="connsiteX1-73" fmla="*/ 3613092 w 3638550"/>
              <a:gd name="connsiteY1-74" fmla="*/ 0 h 4180473"/>
              <a:gd name="connsiteX2-75" fmla="*/ 3638550 w 3638550"/>
              <a:gd name="connsiteY2-76" fmla="*/ 657225 h 4180473"/>
              <a:gd name="connsiteX3-77" fmla="*/ 0 w 3638550"/>
              <a:gd name="connsiteY3-78" fmla="*/ 4180473 h 4180473"/>
              <a:gd name="connsiteX4-79" fmla="*/ 9525 w 3638550"/>
              <a:gd name="connsiteY4-80" fmla="*/ 3348223 h 4180473"/>
              <a:gd name="connsiteX0-81" fmla="*/ 0 w 3629025"/>
              <a:gd name="connsiteY0-82" fmla="*/ 3348223 h 4418598"/>
              <a:gd name="connsiteX1-83" fmla="*/ 3603567 w 3629025"/>
              <a:gd name="connsiteY1-84" fmla="*/ 0 h 4418598"/>
              <a:gd name="connsiteX2-85" fmla="*/ 3629025 w 3629025"/>
              <a:gd name="connsiteY2-86" fmla="*/ 657225 h 4418598"/>
              <a:gd name="connsiteX3-87" fmla="*/ 0 w 3629025"/>
              <a:gd name="connsiteY3-88" fmla="*/ 4418598 h 4418598"/>
              <a:gd name="connsiteX4-89" fmla="*/ 0 w 3629025"/>
              <a:gd name="connsiteY4-90" fmla="*/ 3348223 h 4418598"/>
              <a:gd name="connsiteX0-91" fmla="*/ 9525 w 3629025"/>
              <a:gd name="connsiteY0-92" fmla="*/ 3643498 h 4418598"/>
              <a:gd name="connsiteX1-93" fmla="*/ 3603567 w 3629025"/>
              <a:gd name="connsiteY1-94" fmla="*/ 0 h 4418598"/>
              <a:gd name="connsiteX2-95" fmla="*/ 3629025 w 3629025"/>
              <a:gd name="connsiteY2-96" fmla="*/ 657225 h 4418598"/>
              <a:gd name="connsiteX3-97" fmla="*/ 0 w 3629025"/>
              <a:gd name="connsiteY3-98" fmla="*/ 4418598 h 4418598"/>
              <a:gd name="connsiteX4-99" fmla="*/ 9525 w 3629025"/>
              <a:gd name="connsiteY4-100" fmla="*/ 3643498 h 441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29025" h="4418598">
                <a:moveTo>
                  <a:pt x="9525" y="3643498"/>
                </a:moveTo>
                <a:lnTo>
                  <a:pt x="3603567" y="0"/>
                </a:lnTo>
                <a:lnTo>
                  <a:pt x="3629025" y="657225"/>
                </a:lnTo>
                <a:lnTo>
                  <a:pt x="0" y="4418598"/>
                </a:lnTo>
                <a:lnTo>
                  <a:pt x="9525" y="3643498"/>
                </a:lnTo>
                <a:close/>
              </a:path>
            </a:pathLst>
          </a:custGeom>
          <a:gradFill rotWithShape="1">
            <a:gsLst>
              <a:gs pos="10000">
                <a:srgbClr val="000046"/>
              </a:gs>
              <a:gs pos="90000">
                <a:srgbClr val="1CB5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43" name="斜纹 6"/>
          <p:cNvSpPr/>
          <p:nvPr/>
        </p:nvSpPr>
        <p:spPr>
          <a:xfrm rot="9839877">
            <a:off x="7513351" y="3108844"/>
            <a:ext cx="5228504" cy="3377992"/>
          </a:xfrm>
          <a:custGeom>
            <a:avLst/>
            <a:gdLst>
              <a:gd name="connsiteX0" fmla="*/ 0 w 5314950"/>
              <a:gd name="connsiteY0" fmla="*/ 2362215 h 3200400"/>
              <a:gd name="connsiteX1" fmla="*/ 3922965 w 5314950"/>
              <a:gd name="connsiteY1" fmla="*/ 0 h 3200400"/>
              <a:gd name="connsiteX2" fmla="*/ 5314950 w 5314950"/>
              <a:gd name="connsiteY2" fmla="*/ 0 h 3200400"/>
              <a:gd name="connsiteX3" fmla="*/ 0 w 5314950"/>
              <a:gd name="connsiteY3" fmla="*/ 3200400 h 3200400"/>
              <a:gd name="connsiteX4" fmla="*/ 0 w 5314950"/>
              <a:gd name="connsiteY4" fmla="*/ 2362215 h 3200400"/>
              <a:gd name="connsiteX0-1" fmla="*/ 166222 w 5481172"/>
              <a:gd name="connsiteY0-2" fmla="*/ 2362215 h 3261729"/>
              <a:gd name="connsiteX1-3" fmla="*/ 4089187 w 5481172"/>
              <a:gd name="connsiteY1-4" fmla="*/ 0 h 3261729"/>
              <a:gd name="connsiteX2-5" fmla="*/ 5481172 w 5481172"/>
              <a:gd name="connsiteY2-6" fmla="*/ 0 h 3261729"/>
              <a:gd name="connsiteX3-7" fmla="*/ 0 w 5481172"/>
              <a:gd name="connsiteY3-8" fmla="*/ 3261729 h 3261729"/>
              <a:gd name="connsiteX4-9" fmla="*/ 166222 w 5481172"/>
              <a:gd name="connsiteY4-10" fmla="*/ 2362215 h 3261729"/>
              <a:gd name="connsiteX0-11" fmla="*/ 253877 w 5481172"/>
              <a:gd name="connsiteY0-12" fmla="*/ 2367535 h 3261729"/>
              <a:gd name="connsiteX1-13" fmla="*/ 4089187 w 5481172"/>
              <a:gd name="connsiteY1-14" fmla="*/ 0 h 3261729"/>
              <a:gd name="connsiteX2-15" fmla="*/ 5481172 w 5481172"/>
              <a:gd name="connsiteY2-16" fmla="*/ 0 h 3261729"/>
              <a:gd name="connsiteX3-17" fmla="*/ 0 w 5481172"/>
              <a:gd name="connsiteY3-18" fmla="*/ 3261729 h 3261729"/>
              <a:gd name="connsiteX4-19" fmla="*/ 253877 w 5481172"/>
              <a:gd name="connsiteY4-20" fmla="*/ 2367535 h 3261729"/>
              <a:gd name="connsiteX0-21" fmla="*/ 253877 w 5481172"/>
              <a:gd name="connsiteY0-22" fmla="*/ 2452426 h 3346620"/>
              <a:gd name="connsiteX1-23" fmla="*/ 4242349 w 5481172"/>
              <a:gd name="connsiteY1-24" fmla="*/ 0 h 3346620"/>
              <a:gd name="connsiteX2-25" fmla="*/ 5481172 w 5481172"/>
              <a:gd name="connsiteY2-26" fmla="*/ 84891 h 3346620"/>
              <a:gd name="connsiteX3-27" fmla="*/ 0 w 5481172"/>
              <a:gd name="connsiteY3-28" fmla="*/ 3346620 h 3346620"/>
              <a:gd name="connsiteX4-29" fmla="*/ 253877 w 5481172"/>
              <a:gd name="connsiteY4-30" fmla="*/ 2452426 h 3346620"/>
              <a:gd name="connsiteX0-31" fmla="*/ 253877 w 5235035"/>
              <a:gd name="connsiteY0-32" fmla="*/ 2452426 h 3346620"/>
              <a:gd name="connsiteX1-33" fmla="*/ 4242349 w 5235035"/>
              <a:gd name="connsiteY1-34" fmla="*/ 0 h 3346620"/>
              <a:gd name="connsiteX2-35" fmla="*/ 5235035 w 5235035"/>
              <a:gd name="connsiteY2-36" fmla="*/ 252117 h 3346620"/>
              <a:gd name="connsiteX3-37" fmla="*/ 0 w 5235035"/>
              <a:gd name="connsiteY3-38" fmla="*/ 3346620 h 3346620"/>
              <a:gd name="connsiteX4-39" fmla="*/ 253877 w 5235035"/>
              <a:gd name="connsiteY4-40" fmla="*/ 2452426 h 3346620"/>
              <a:gd name="connsiteX0-41" fmla="*/ 253877 w 5236382"/>
              <a:gd name="connsiteY0-42" fmla="*/ 2452426 h 3346620"/>
              <a:gd name="connsiteX1-43" fmla="*/ 4242349 w 5236382"/>
              <a:gd name="connsiteY1-44" fmla="*/ 0 h 3346620"/>
              <a:gd name="connsiteX2-45" fmla="*/ 5236382 w 5236382"/>
              <a:gd name="connsiteY2-46" fmla="*/ 212867 h 3346620"/>
              <a:gd name="connsiteX3-47" fmla="*/ 0 w 5236382"/>
              <a:gd name="connsiteY3-48" fmla="*/ 3346620 h 3346620"/>
              <a:gd name="connsiteX4-49" fmla="*/ 253877 w 5236382"/>
              <a:gd name="connsiteY4-50" fmla="*/ 2452426 h 3346620"/>
              <a:gd name="connsiteX0-51" fmla="*/ 253877 w 5241633"/>
              <a:gd name="connsiteY0-52" fmla="*/ 2452426 h 3346620"/>
              <a:gd name="connsiteX1-53" fmla="*/ 4242349 w 5241633"/>
              <a:gd name="connsiteY1-54" fmla="*/ 0 h 3346620"/>
              <a:gd name="connsiteX2-55" fmla="*/ 5241633 w 5241633"/>
              <a:gd name="connsiteY2-56" fmla="*/ 194555 h 3346620"/>
              <a:gd name="connsiteX3-57" fmla="*/ 0 w 5241633"/>
              <a:gd name="connsiteY3-58" fmla="*/ 3346620 h 3346620"/>
              <a:gd name="connsiteX4-59" fmla="*/ 253877 w 5241633"/>
              <a:gd name="connsiteY4-60" fmla="*/ 2452426 h 3346620"/>
              <a:gd name="connsiteX0-61" fmla="*/ 253877 w 5169596"/>
              <a:gd name="connsiteY0-62" fmla="*/ 2452426 h 3346620"/>
              <a:gd name="connsiteX1-63" fmla="*/ 4242349 w 5169596"/>
              <a:gd name="connsiteY1-64" fmla="*/ 0 h 3346620"/>
              <a:gd name="connsiteX2-65" fmla="*/ 5169596 w 5169596"/>
              <a:gd name="connsiteY2-66" fmla="*/ 272986 h 3346620"/>
              <a:gd name="connsiteX3-67" fmla="*/ 0 w 5169596"/>
              <a:gd name="connsiteY3-68" fmla="*/ 3346620 h 3346620"/>
              <a:gd name="connsiteX4-69" fmla="*/ 253877 w 5169596"/>
              <a:gd name="connsiteY4-70" fmla="*/ 2452426 h 3346620"/>
              <a:gd name="connsiteX0-71" fmla="*/ 253877 w 5228504"/>
              <a:gd name="connsiteY0-72" fmla="*/ 2452426 h 3346620"/>
              <a:gd name="connsiteX1-73" fmla="*/ 4242349 w 5228504"/>
              <a:gd name="connsiteY1-74" fmla="*/ 0 h 3346620"/>
              <a:gd name="connsiteX2-75" fmla="*/ 5228504 w 5228504"/>
              <a:gd name="connsiteY2-76" fmla="*/ 240335 h 3346620"/>
              <a:gd name="connsiteX3-77" fmla="*/ 0 w 5228504"/>
              <a:gd name="connsiteY3-78" fmla="*/ 3346620 h 3346620"/>
              <a:gd name="connsiteX4-79" fmla="*/ 253877 w 5228504"/>
              <a:gd name="connsiteY4-80" fmla="*/ 2452426 h 3346620"/>
              <a:gd name="connsiteX0-81" fmla="*/ 253877 w 5228504"/>
              <a:gd name="connsiteY0-82" fmla="*/ 2483798 h 3377992"/>
              <a:gd name="connsiteX1-83" fmla="*/ 4271164 w 5228504"/>
              <a:gd name="connsiteY1-84" fmla="*/ 0 h 3377992"/>
              <a:gd name="connsiteX2-85" fmla="*/ 5228504 w 5228504"/>
              <a:gd name="connsiteY2-86" fmla="*/ 271707 h 3377992"/>
              <a:gd name="connsiteX3-87" fmla="*/ 0 w 5228504"/>
              <a:gd name="connsiteY3-88" fmla="*/ 3377992 h 3377992"/>
              <a:gd name="connsiteX4-89" fmla="*/ 253877 w 5228504"/>
              <a:gd name="connsiteY4-90" fmla="*/ 2483798 h 33779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28504" h="3377992">
                <a:moveTo>
                  <a:pt x="253877" y="2483798"/>
                </a:moveTo>
                <a:lnTo>
                  <a:pt x="4271164" y="0"/>
                </a:lnTo>
                <a:lnTo>
                  <a:pt x="5228504" y="271707"/>
                </a:lnTo>
                <a:lnTo>
                  <a:pt x="0" y="3377992"/>
                </a:lnTo>
                <a:lnTo>
                  <a:pt x="253877" y="24837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黑体" panose="02010609060101010101" charset="-122"/>
              <a:ea typeface="黑体" panose="02010609060101010101" charset="-122"/>
            </a:endParaRPr>
          </a:p>
        </p:txBody>
      </p:sp>
      <p:sp>
        <p:nvSpPr>
          <p:cNvPr id="44" name="矩形 10"/>
          <p:cNvSpPr/>
          <p:nvPr/>
        </p:nvSpPr>
        <p:spPr>
          <a:xfrm>
            <a:off x="825640" y="1874371"/>
            <a:ext cx="179585" cy="1762125"/>
          </a:xfrm>
          <a:prstGeom prst="rect">
            <a:avLst/>
          </a:pr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Century Gothic" panose="020B0502020202020204" pitchFamily="34" charset="0"/>
            </a:endParaRPr>
          </a:p>
        </p:txBody>
      </p:sp>
      <p:sp>
        <p:nvSpPr>
          <p:cNvPr id="45" name="文本框 11"/>
          <p:cNvSpPr txBox="1"/>
          <p:nvPr/>
        </p:nvSpPr>
        <p:spPr>
          <a:xfrm>
            <a:off x="1146175" y="2723515"/>
            <a:ext cx="6672580" cy="1014730"/>
          </a:xfrm>
          <a:prstGeom prst="rect">
            <a:avLst/>
          </a:prstGeom>
          <a:noFill/>
        </p:spPr>
        <p:txBody>
          <a:bodyPr wrap="square" rtlCol="0">
            <a:spAutoFit/>
          </a:bodyPr>
          <a:lstStyle/>
          <a:p>
            <a:pPr algn="dist"/>
            <a:r>
              <a:rPr lang="zh-CN" altLang="zh-CN" sz="6000" b="1">
                <a:latin typeface="黑体" panose="02010609060101010101" charset="-122"/>
                <a:ea typeface="黑体" panose="02010609060101010101" charset="-122"/>
                <a:sym typeface="Century Gothic" panose="020B0502020202020204" pitchFamily="34" charset="0"/>
              </a:rPr>
              <a:t>希望大家学有所成</a:t>
            </a:r>
            <a:endParaRPr lang="zh-CN" altLang="zh-CN" sz="6000" b="1">
              <a:latin typeface="黑体" panose="02010609060101010101" charset="-122"/>
              <a:ea typeface="黑体" panose="02010609060101010101" charset="-122"/>
              <a:sym typeface="Century Gothic" panose="020B0502020202020204" pitchFamily="34" charset="0"/>
            </a:endParaRPr>
          </a:p>
        </p:txBody>
      </p:sp>
      <p:sp>
        <p:nvSpPr>
          <p:cNvPr id="46" name="任意多边形: 形状 14"/>
          <p:cNvSpPr/>
          <p:nvPr/>
        </p:nvSpPr>
        <p:spPr>
          <a:xfrm>
            <a:off x="1155674" y="4794834"/>
            <a:ext cx="1366944" cy="429242"/>
          </a:xfrm>
          <a:custGeom>
            <a:avLst/>
            <a:gdLst>
              <a:gd name="connsiteX0" fmla="*/ 258657 w 1917806"/>
              <a:gd name="connsiteY0" fmla="*/ 0 h 541870"/>
              <a:gd name="connsiteX1" fmla="*/ 258666 w 1917806"/>
              <a:gd name="connsiteY1" fmla="*/ 1 h 541870"/>
              <a:gd name="connsiteX2" fmla="*/ 1653964 w 1917806"/>
              <a:gd name="connsiteY2" fmla="*/ 1 h 541870"/>
              <a:gd name="connsiteX3" fmla="*/ 1653964 w 1917806"/>
              <a:gd name="connsiteY3" fmla="*/ 548 h 541870"/>
              <a:gd name="connsiteX4" fmla="*/ 1659149 w 1917806"/>
              <a:gd name="connsiteY4" fmla="*/ 0 h 541870"/>
              <a:gd name="connsiteX5" fmla="*/ 1917806 w 1917806"/>
              <a:gd name="connsiteY5" fmla="*/ 270934 h 541870"/>
              <a:gd name="connsiteX6" fmla="*/ 1659149 w 1917806"/>
              <a:gd name="connsiteY6" fmla="*/ 541868 h 541870"/>
              <a:gd name="connsiteX7" fmla="*/ 1653964 w 1917806"/>
              <a:gd name="connsiteY7" fmla="*/ 541321 h 541870"/>
              <a:gd name="connsiteX8" fmla="*/ 1653964 w 1917806"/>
              <a:gd name="connsiteY8" fmla="*/ 541870 h 541870"/>
              <a:gd name="connsiteX9" fmla="*/ 258657 w 1917806"/>
              <a:gd name="connsiteY9" fmla="*/ 541870 h 541870"/>
              <a:gd name="connsiteX10" fmla="*/ 258657 w 1917806"/>
              <a:gd name="connsiteY10" fmla="*/ 541868 h 541870"/>
              <a:gd name="connsiteX11" fmla="*/ 0 w 1917806"/>
              <a:gd name="connsiteY11" fmla="*/ 270934 h 541870"/>
              <a:gd name="connsiteX12" fmla="*/ 258657 w 1917806"/>
              <a:gd name="connsiteY12" fmla="*/ 0 h 54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7806" h="541870">
                <a:moveTo>
                  <a:pt x="258657" y="0"/>
                </a:moveTo>
                <a:lnTo>
                  <a:pt x="258666" y="1"/>
                </a:lnTo>
                <a:lnTo>
                  <a:pt x="1653964" y="1"/>
                </a:lnTo>
                <a:lnTo>
                  <a:pt x="1653964" y="548"/>
                </a:lnTo>
                <a:lnTo>
                  <a:pt x="1659149" y="0"/>
                </a:lnTo>
                <a:cubicBezTo>
                  <a:pt x="1802001" y="0"/>
                  <a:pt x="1917806" y="121301"/>
                  <a:pt x="1917806" y="270934"/>
                </a:cubicBezTo>
                <a:cubicBezTo>
                  <a:pt x="1917806" y="420567"/>
                  <a:pt x="1802001" y="541868"/>
                  <a:pt x="1659149" y="541868"/>
                </a:cubicBezTo>
                <a:lnTo>
                  <a:pt x="1653964" y="541321"/>
                </a:lnTo>
                <a:lnTo>
                  <a:pt x="1653964" y="541870"/>
                </a:lnTo>
                <a:lnTo>
                  <a:pt x="258657" y="541870"/>
                </a:lnTo>
                <a:lnTo>
                  <a:pt x="258657" y="541868"/>
                </a:lnTo>
                <a:cubicBezTo>
                  <a:pt x="115805" y="541868"/>
                  <a:pt x="0" y="420567"/>
                  <a:pt x="0" y="270934"/>
                </a:cubicBezTo>
                <a:cubicBezTo>
                  <a:pt x="0" y="121301"/>
                  <a:pt x="115805" y="0"/>
                  <a:pt x="258657" y="0"/>
                </a:cubicBezTo>
                <a:close/>
              </a:path>
            </a:pathLst>
          </a:custGeom>
          <a:gradFill>
            <a:gsLst>
              <a:gs pos="10000">
                <a:srgbClr val="000046"/>
              </a:gs>
              <a:gs pos="90000">
                <a:srgbClr val="1CB5E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47" name="文本框 16"/>
          <p:cNvSpPr txBox="1"/>
          <p:nvPr/>
        </p:nvSpPr>
        <p:spPr>
          <a:xfrm>
            <a:off x="1559536" y="4834672"/>
            <a:ext cx="888154"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rPr>
              <a:t>END</a:t>
            </a:r>
            <a:endParaRPr kumimoji="0" lang="en-US" sz="1800" b="0"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sym typeface="Century Gothic" panose="020B0502020202020204" pitchFamily="34" charset="0"/>
            </a:endParaRPr>
          </a:p>
        </p:txBody>
      </p:sp>
      <p:sp>
        <p:nvSpPr>
          <p:cNvPr id="48" name="文本框 17"/>
          <p:cNvSpPr txBox="1"/>
          <p:nvPr/>
        </p:nvSpPr>
        <p:spPr>
          <a:xfrm>
            <a:off x="1171146" y="1747177"/>
            <a:ext cx="2745157" cy="768350"/>
          </a:xfrm>
          <a:prstGeom prst="rect">
            <a:avLst/>
          </a:prstGeom>
          <a:noFill/>
        </p:spPr>
        <p:txBody>
          <a:bodyPr wrap="square" rtlCol="0">
            <a:spAutoFit/>
          </a:bodyPr>
          <a:lstStyle/>
          <a:p>
            <a:r>
              <a:rPr lang="zh-CN" altLang="en-US" sz="44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rPr>
              <a:t>本篇结束</a:t>
            </a:r>
            <a:endParaRPr lang="zh-CN" altLang="en-US" sz="4400" b="1">
              <a:gradFill>
                <a:gsLst>
                  <a:gs pos="10000">
                    <a:srgbClr val="000046"/>
                  </a:gs>
                  <a:gs pos="90000">
                    <a:srgbClr val="1CB5E0"/>
                  </a:gs>
                </a:gsLst>
                <a:lin ang="0" scaled="0"/>
              </a:gradFill>
              <a:latin typeface="黑体" panose="02010609060101010101" charset="-122"/>
              <a:ea typeface="黑体" panose="02010609060101010101" charset="-122"/>
              <a:sym typeface="Century Gothic" panose="020B0502020202020204" pitchFamily="34" charset="0"/>
            </a:endParaRPr>
          </a:p>
        </p:txBody>
      </p:sp>
      <p:sp>
        <p:nvSpPr>
          <p:cNvPr id="49" name="1"/>
          <p:cNvSpPr txBox="1"/>
          <p:nvPr/>
        </p:nvSpPr>
        <p:spPr>
          <a:xfrm flipH="1">
            <a:off x="-139625" y="3738001"/>
            <a:ext cx="4987141" cy="311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defRPr/>
            </a:pPr>
            <a:r>
              <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rPr>
              <a:t>www.51zxw.net   版权所有 盗版必究</a:t>
            </a:r>
            <a:endParaRPr lang="en-US" altLang="zh-CN" sz="1100" dirty="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tags/tag1.xml><?xml version="1.0" encoding="utf-8"?>
<p:tagLst xmlns:p="http://schemas.openxmlformats.org/presentationml/2006/main">
  <p:tag name="commondata" val="eyJoZGlkIjoiM2JlZTUzMjgyM2ViZGYyNzUwOTQxMzk0ZWU0YWQwNW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Words>
  <Application>WPS 演示</Application>
  <PresentationFormat/>
  <Paragraphs>34</Paragraphs>
  <Slides>4</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vt:i4>
      </vt:variant>
    </vt:vector>
  </HeadingPairs>
  <TitlesOfParts>
    <vt:vector size="20" baseType="lpstr">
      <vt:lpstr>Arial</vt:lpstr>
      <vt:lpstr>宋体</vt:lpstr>
      <vt:lpstr>Wingdings</vt:lpstr>
      <vt:lpstr>Lato Regular</vt:lpstr>
      <vt:lpstr>Lato</vt:lpstr>
      <vt:lpstr>Lato Hairline</vt:lpstr>
      <vt:lpstr>Lato Light</vt:lpstr>
      <vt:lpstr>黑体</vt:lpstr>
      <vt:lpstr>Century Gothic</vt:lpstr>
      <vt:lpstr>等线</vt:lpstr>
      <vt:lpstr>微软雅黑</vt:lpstr>
      <vt:lpstr>Arial Unicode MS</vt:lpstr>
      <vt:lpstr>等线 Light</vt:lpstr>
      <vt:lpstr>Calibri</vt:lpstr>
      <vt:lpstr>Office 主题​​</vt:lpstr>
      <vt:lpstr>1_Office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没有权限查看该用户名</cp:lastModifiedBy>
  <cp:revision>2</cp:revision>
  <dcterms:created xsi:type="dcterms:W3CDTF">2024-03-15T11:45:00Z</dcterms:created>
  <dcterms:modified xsi:type="dcterms:W3CDTF">2024-03-15T13:07:24Z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B98378E270844CF5B20FF645689A108B_12</vt:lpwstr>
  </property>
  <property fmtid="{D5CDD505-2E9C-101B-9397-08002B2CF9AE}" pid="3" name="KSOProductBuildVer">
    <vt:lpwstr>2052-12.1.0.16388</vt:lpwstr>
  </property>
</Properties>
</file>