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" name="矩形 10"/>
          <p:cNvSpPr/>
          <p:nvPr/>
        </p:nvSpPr>
        <p:spPr>
          <a:xfrm>
            <a:off x="825640" y="1561727"/>
            <a:ext cx="179585" cy="2074769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0" name="文本框 11"/>
          <p:cNvSpPr txBox="1"/>
          <p:nvPr/>
        </p:nvSpPr>
        <p:spPr>
          <a:xfrm>
            <a:off x="1146175" y="1838325"/>
            <a:ext cx="5949231" cy="1460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5-11 function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节点的其他功能（一）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3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4" name="文本框 17"/>
          <p:cNvSpPr txBox="1"/>
          <p:nvPr/>
        </p:nvSpPr>
        <p:spPr>
          <a:xfrm>
            <a:off x="1170940" y="152590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5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" name="1"/>
          <p:cNvSpPr txBox="1"/>
          <p:nvPr/>
        </p:nvSpPr>
        <p:spPr>
          <a:xfrm flipH="1">
            <a:off x="2326080" y="1579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node.send()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发送消息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216" y="1586887"/>
            <a:ext cx="6368187" cy="3684353"/>
          </a:xfrm>
          <a:prstGeom prst="rect">
            <a:avLst/>
          </a:prstGeom>
          <a:effectLst>
            <a:outerShdw blurRad="76200" dist="127000" dir="2700000">
              <a:srgbClr val="000000">
                <a:alpha val="40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2456" y="2413000"/>
            <a:ext cx="3479800" cy="23749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node.send()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发送消息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762" y="2235264"/>
            <a:ext cx="4330700" cy="2387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353" y="2342403"/>
            <a:ext cx="3581400" cy="2032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node.send()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发送消息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762" y="2235264"/>
            <a:ext cx="4330700" cy="2387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353" y="2342403"/>
            <a:ext cx="3581400" cy="2032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流程之间的函数传递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5089" y="1149724"/>
            <a:ext cx="5441950" cy="11176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latin typeface="黑体" panose="02010609060101010101" charset="-122"/>
                <a:ea typeface="黑体" panose="02010609060101010101" charset="-122"/>
              </a:rPr>
              <a:t>context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关键字除了可以使用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set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get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传递变量外，还可以使用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global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关键字传递函数，而且使用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global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关键字后声明的函数是全局函数类型。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0029" y="2358839"/>
            <a:ext cx="4851400" cy="16764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091" y="2333439"/>
            <a:ext cx="4902200" cy="17018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029" y="4163733"/>
            <a:ext cx="3697567" cy="196528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9759" y="4163733"/>
            <a:ext cx="5992532" cy="19831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节点状态标志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31336" y="1129553"/>
            <a:ext cx="6329455" cy="11176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第一次使用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delay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节点，用于产生一个随机数，此节点在运行的时候会显示出一个表示时间的字符，显示这个随机的时间是多少，而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节点其实也可以做到状态的显示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1820" y="2698750"/>
            <a:ext cx="5405717" cy="286703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788894" y="3607174"/>
            <a:ext cx="6096000" cy="922020"/>
          </a:xfrm>
        </p:spPr>
        <p:txBody>
          <a:bodyPr>
            <a:spAutoFit/>
          </a:bodyPr>
          <a:p>
            <a:r>
              <a:rPr>
                <a:solidFill>
                  <a:srgbClr val="66D9EF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this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.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status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({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fill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: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E6DB74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red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,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shape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: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E6DB74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ring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,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text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: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E6DB74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disconnected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});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
</a:t>
            </a:r>
            <a:r>
              <a:rPr>
                <a:solidFill>
                  <a:srgbClr val="66D9EF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this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.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status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({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fill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: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E6DB74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green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,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shape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: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E6DB74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dot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,</a:t>
            </a:r>
            <a:r>
              <a:rPr>
                <a:solidFill>
                  <a:srgbClr val="A6E22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text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: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E6DB74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connected</a:t>
            </a:r>
            <a:r>
              <a:rPr>
                <a:solidFill>
                  <a:srgbClr val="EEEEEE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"</a:t>
            </a:r>
            <a:r>
              <a:rPr>
                <a:solidFill>
                  <a:srgbClr val="F8F8F2">
                    <a:alpha val="100000"/>
                  </a:srgbClr>
                </a:solidFill>
                <a:highlight>
                  <a:srgbClr val="564848">
                    <a:alpha val="100000"/>
                  </a:srgbClr>
                </a:highlight>
                <a:ea typeface="+mn-lt"/>
              </a:rPr>
              <a:t>});</a:t>
            </a:r>
            <a:endParaRPr>
              <a:solidFill>
                <a:srgbClr val="F8F8F2">
                  <a:alpha val="100000"/>
                </a:srgbClr>
              </a:solidFill>
              <a:highlight>
                <a:srgbClr val="564848">
                  <a:alpha val="100000"/>
                </a:srgbClr>
              </a:highlight>
              <a:ea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节点状态标志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931336" y="1129553"/>
            <a:ext cx="6329455" cy="11176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第一次使用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delay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节点，用于产生一个随机数，此节点在运行的时候会显示出一个表示时间的字符，显示这个随机的时间是多少，而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节点其实也可以做到状态的显示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2106" y="3015503"/>
            <a:ext cx="76454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940685" y="2359959"/>
            <a:ext cx="6330950" cy="14605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  <a:p>
            <a:pPr marL="0" indent="457200" algn="thaiDist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使用本小节中所学到的方法和关键字，挑选一个本章节中所提供的小节实践，使用本小节中的方法，将其进行优化。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9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1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2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稻壳儿春秋广告/盗版必究        原创来源：http://chn.docer.com/works?userid=199329941#!/work_time"/>
          <p:cNvSpPr txBox="1"/>
          <p:nvPr/>
        </p:nvSpPr>
        <p:spPr>
          <a:xfrm>
            <a:off x="4029139" y="859362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介绍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2775014" y="2178424"/>
            <a:ext cx="6642100" cy="23749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节点的功能十分的强大，我们可以使用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节点实现其他所有功能控制的功能，在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节点的编程空间中，除了可以使用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自带的各种各样的方法以外，还有一些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特有的方法可以使用。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特有的方法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705289" y="1471770"/>
            <a:ext cx="4781550" cy="32893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node.id()	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函数节点的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ID</a:t>
            </a:r>
            <a:endParaRPr lang="en-US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node.name()	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函数节点的名字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node.log()	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打印一条消息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node.warm()	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打印一条警告消息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node.error()	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打印一条错误消息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node.status()	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更新节点的状态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node.send()	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发送消息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node.id</a:t>
            </a:r>
            <a:endParaRPr 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885" y="2469403"/>
            <a:ext cx="5600700" cy="212090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0329" y="2977403"/>
            <a:ext cx="308610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node.name</a:t>
            </a:r>
            <a:endParaRPr 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7382" y="2597214"/>
            <a:ext cx="5003800" cy="1663700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5553" y="2940114"/>
            <a:ext cx="3086100" cy="9779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node.log()</a:t>
            </a:r>
            <a:endParaRPr 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64" y="1846046"/>
            <a:ext cx="4699000" cy="1955800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214" y="4487646"/>
            <a:ext cx="92837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node.warn()</a:t>
            </a:r>
            <a:endParaRPr 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3" name="图片 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63" y="1458323"/>
            <a:ext cx="4635500" cy="2489200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64" y="2175873"/>
            <a:ext cx="3924300" cy="1054100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314" y="4854762"/>
            <a:ext cx="9461500" cy="355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node.error()</a:t>
            </a:r>
            <a:endParaRPr 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4941" y="1365250"/>
            <a:ext cx="4559300" cy="2413000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2597" y="2000250"/>
            <a:ext cx="4140200" cy="1143000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264" y="4466291"/>
            <a:ext cx="94996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4039235" y="435780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node.send()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发送消息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9660" y="1624330"/>
            <a:ext cx="7493000" cy="3322955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 wrap="square">
            <a:spAutoFit/>
          </a:bodyPr>
          <a:p>
            <a:pPr indent="457200" algn="thaiDist" defTabSz="914400" fontAlgn="auto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多输出节点中，我们学习到使用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return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的方式向不同的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输出进行数据的发送，我们使用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判断数据后再进行发送然后使用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return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关键字向后传递数据，但是存在一个问题，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语句在判断条件满足时，就会执行代码，此时执行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return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后，此流程就会跳出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节点向后传递数据，如果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</a:rPr>
              <a:t>if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</a:rPr>
              <a:t>判断中有多个条件满足，此时就无法全部进行打印。</a:t>
            </a:r>
            <a:endParaRPr 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1504</Words>
  <Application>WPS 演示</Application>
  <PresentationFormat/>
  <Paragraphs>103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Ubuntu Mono</vt:lpstr>
      <vt:lpstr>Segoe Print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2</cp:revision>
  <dcterms:created xsi:type="dcterms:W3CDTF">2024-03-13T12:26:15Z</dcterms:created>
  <dcterms:modified xsi:type="dcterms:W3CDTF">2024-03-13T12:26:40Z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08188903CEB2438894226601F5F2E9E1_12</vt:lpwstr>
  </property>
  <property fmtid="{D5CDD505-2E9C-101B-9397-08002B2CF9AE}" pid="3" name="KSOProductBuildVer">
    <vt:lpwstr>2052-12.1.0.16388</vt:lpwstr>
  </property>
</Properties>
</file>