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备注占位符 2"/>
          <p:cNvSpPr/>
          <p:nvPr>
            <p:ph type="body"/>
          </p:nvPr>
        </p:nvSpPr>
        <p:spPr/>
        <p:txBody>
          <a:bodyPr/>
          <a:p>
            <a:endParaRPr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4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4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5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5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6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hyperlink" Target="https://www.google.cn/chrome/index.html" TargetMode="Externa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7" name="文本框 11"/>
          <p:cNvSpPr txBox="1"/>
          <p:nvPr/>
        </p:nvSpPr>
        <p:spPr>
          <a:xfrm>
            <a:off x="1146175" y="2327275"/>
            <a:ext cx="6711950" cy="77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rgbClr val="000000">
                  <a:alpha val="100000"/>
                </a:srgb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rgbClr val="3B3838">
                    <a:alpha val="100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rgbClr val="3B3838">
                  <a:alpha val="100000"/>
                </a:srgb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2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rgbClr val="3B3838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、注入数据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762" y="2344271"/>
            <a:ext cx="5398183" cy="23711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49" y="1674906"/>
            <a:ext cx="5092700" cy="3911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、添加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007" y="1542401"/>
            <a:ext cx="9728306" cy="330962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、修改数据并注入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966" y="1256375"/>
            <a:ext cx="8468389" cy="245345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49" y="3825154"/>
            <a:ext cx="8011991" cy="202650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、修改数据并注入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966" y="1256375"/>
            <a:ext cx="8468389" cy="24534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49" y="3825154"/>
            <a:ext cx="8011991" cy="202650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、修改数据并注入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2089150"/>
            <a:ext cx="4838700" cy="26797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、数据流导入导出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8916" y="1205226"/>
            <a:ext cx="2354488" cy="488416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6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8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9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" name="稻壳儿春秋广告/盗版必究        原创来源：http://chn.docer.com/works?userid=199329941#!/work_time"/>
          <p:cNvSpPr txBox="1"/>
          <p:nvPr/>
        </p:nvSpPr>
        <p:spPr>
          <a:xfrm>
            <a:off x="3810635" y="407034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、运行</a:t>
            </a:r>
            <a:r>
              <a:rPr 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endParaRPr 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" name="图片 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5695" y="1115695"/>
            <a:ext cx="946785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、编辑器访问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2499" y="4337007"/>
            <a:ext cx="5232400" cy="787400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122" y="1573576"/>
            <a:ext cx="8466075" cy="20979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、编辑器访问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785" y="1387263"/>
            <a:ext cx="9814751" cy="2846524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3356962" y="4696865"/>
            <a:ext cx="5873750" cy="368300"/>
          </a:xfrm>
          <a:prstGeom prst="rect">
            <a:avLst/>
          </a:prstGeom>
          <a:ln w="6350">
            <a:prstDash val="solid"/>
          </a:ln>
        </p:spPr>
        <p:txBody>
          <a:bodyPr>
            <a:spAutoFit/>
          </a:bodyPr>
          <a:p>
            <a:r>
              <a:rPr lang="zh-CN"/>
              <a:t>输入：</a:t>
            </a:r>
            <a:r>
              <a:rPr lang="en-US">
                <a:hlinkClick r:id="rId2"/>
              </a:rPr>
              <a:t>https://www.google.cn/chrome/index.html</a:t>
            </a:r>
            <a:endParaRPr lang="en-US">
              <a:hlinkClick r:id="rId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653415" y="5676580"/>
            <a:ext cx="4591050" cy="368300"/>
          </a:xfrm>
          <a:prstGeom prst="rect">
            <a:avLst/>
          </a:prstGeom>
          <a:ln w="6350">
            <a:prstDash val="solid"/>
          </a:ln>
        </p:spPr>
        <p:txBody>
          <a:bodyPr>
            <a:spAutoFit/>
          </a:bodyPr>
          <a:p>
            <a:r>
              <a:rPr lang="zh-CN">
                <a:latin typeface="黑体" panose="02010609060101010101" charset="-122"/>
                <a:ea typeface="黑体" panose="02010609060101010101" charset="-122"/>
              </a:rPr>
              <a:t>在课件素材中准备了离线安装包供学员下载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、添加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inject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005" y="1717530"/>
            <a:ext cx="5896310" cy="3048967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671" y="1932374"/>
            <a:ext cx="5188310" cy="24889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、添加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debug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2" name="图片 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76" y="1725340"/>
            <a:ext cx="6253731" cy="2412856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7807" y="2063483"/>
            <a:ext cx="5636772" cy="20101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、节点配置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06" y="2405103"/>
            <a:ext cx="5154599" cy="2161329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9485" y="1311088"/>
            <a:ext cx="4307460" cy="474008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、节点流链接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4" name="图片 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551" y="2419030"/>
            <a:ext cx="5336324" cy="1890271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0438" y="2419030"/>
            <a:ext cx="5538587" cy="18776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创建第一个流程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、部署节点流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7865" y="1270267"/>
            <a:ext cx="7858386" cy="34237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362" y="4930268"/>
            <a:ext cx="9093200" cy="685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804</Words>
  <Application>WPS 演示</Application>
  <PresentationFormat/>
  <Paragraphs>108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2023-12-28T11:38:43Z</dcterms:created>
  <dcterms:modified xsi:type="dcterms:W3CDTF">2023-12-28T11:38:43Z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5B7ED0FB50824736A09C4FF540305E19_12</vt:lpwstr>
  </property>
  <property fmtid="{D5CDD505-2E9C-101B-9397-08002B2CF9AE}" pid="3" name="KSOProductBuildVer">
    <vt:lpwstr>2052-12.1.0.16120</vt:lpwstr>
  </property>
</Properties>
</file>