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2" r:id="rId6"/>
    <p:sldId id="263" r:id="rId7"/>
    <p:sldId id="264" r:id="rId8"/>
    <p:sldId id="26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1"/>
          <p:cNvSpPr txBox="1"/>
          <p:nvPr/>
        </p:nvSpPr>
        <p:spPr>
          <a:xfrm>
            <a:off x="1146175" y="2327275"/>
            <a:ext cx="927798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7-6 MQTT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客户端的安装及使用（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二）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23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+mn-cs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24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5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6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7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消息订阅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5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323781" y="1052348"/>
            <a:ext cx="7550150" cy="1003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演示使用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订阅一个主题，接收主题的消息，使用上节课中的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中的命令行工具进行消息的发布。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" y="2851261"/>
            <a:ext cx="12192000" cy="25743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消息发布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5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323781" y="1052348"/>
            <a:ext cx="7550150" cy="1003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演示使用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进行消息的发布，使用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准备的命令行进行消息的订阅，从而完成消息的传递。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2118499"/>
            <a:ext cx="12192000" cy="37738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0989" y="1274050"/>
            <a:ext cx="7550150" cy="37465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要求：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，进行相互的订阅和发布，熟悉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的命令行以及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软件。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①使用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订阅一个主题“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abc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”，使用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命令行进行消息发布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②使用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mosquitto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命令行订阅一个主题“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cba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”，使用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+mn-cs"/>
              </a:rPr>
              <a:t>MQTTBox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向该主题发布消息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cs typeface="+mn-cs"/>
              </a:rPr>
              <a:t>③翻转订阅和发布的关系，均可完成消息的传递</a:t>
            </a:r>
            <a:endParaRPr lang="zh-CN" sz="200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4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5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</Words>
  <Application>WPS 演示</Application>
  <PresentationFormat/>
  <Paragraphs>42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2024-04-07T13:05:07Z</dcterms:created>
  <dcterms:modified xsi:type="dcterms:W3CDTF">2024-04-07T13:05:07Z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49BF66F7DD7F49DB9B69522F5687374B_12</vt:lpwstr>
  </property>
  <property fmtid="{D5CDD505-2E9C-101B-9397-08002B2CF9AE}" pid="3" name="KSOProductBuildVer">
    <vt:lpwstr>2052-12.1.0.16388</vt:lpwstr>
  </property>
</Properties>
</file>