
<file path=[Content_Types].xml><?xml version="1.0" encoding="utf-8"?>
<Types xmlns="http://schemas.openxmlformats.org/package/2006/content-types">
  <Default Extension="png" ContentType="image/png"/>
  <Default Extension="jpg" ContentType="image/jpeg"/>
  <Default Extension="xml" ContentType="application/xml"/>
  <Default Extension="rels" ContentType="application/vnd.openxmlformats-package.relationships+xml"/>
  <Override PartName="/ppt/notesSlides/notesSlide4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7.xml" ContentType="application/vnd.openxmlformats-officedocument.presentationml.slide+xml"/>
  <Override PartName="/docProps/core.xml" ContentType="application/vnd.openxmlformats-package.core-properties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6.xml" ContentType="application/vnd.openxmlformats-officedocument.presentationml.slide+xml"/>
  <Override PartName="/ppt/viewProps.xml" ContentType="application/vnd.openxmlformats-officedocument.presentationml.viewProps+xml"/>
  <Override PartName="/ppt/slides/slide3.xml" ContentType="application/vnd.openxmlformats-officedocument.presentationml.slide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notesSlides/notesSlide8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Layouts/slideLayout13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</Types>
</file>

<file path=_rels/.rels><?xml version="1.0" encoding="UTF-8" standalone="yes"?><Relationships xmlns="http://schemas.openxmlformats.org/package/2006/relationships"><Relationship Id="rId2" Type="http://schemas.openxmlformats.org/officeDocument/2006/relationships/extended-properties" Target="docProps/app.xml" /><Relationship Id="rId1" Type="http://schemas.openxmlformats.org/package/2006/relationships/metadata/core-properties" Target="docProps/core.xml" /><Relationship Id="rId0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">
  <p:sldMasterIdLst>
    <p:sldMasterId id="2147483648" r:id="rId0"/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p="http://schemas.openxmlformats.org/presentationml/2006/main">
  <p:clrMru>
    <a:srgbClr val="FFFFFF"/>
    <a:srgbClr val="1CB5E0"/>
    <a:srgbClr val="000046"/>
  </p:clrMru>
  <p:extLst>
    <p:ext uri="{E76CE94A-603C-4142-B9EB-6D1370010A27}"/>
    <p:ext uri="{D31A062A-798A-4329-ABDD-BBA856620510}"/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>
  <p:normalViewPr horzBarState="maximized">
    <p:restoredLeft sz="15987" autoAdjust="false"/>
    <p:restoredTop sz="94660"/>
  </p:normalViewPr>
  <p:slideViewPr>
    <p:cSldViewPr snapToGrid="false" showGuides="true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9" Type="http://schemas.openxmlformats.org/officeDocument/2006/relationships/slide" Target="slides/slide8.xml" /><Relationship Id="rId7" Type="http://schemas.openxmlformats.org/officeDocument/2006/relationships/slide" Target="slides/slide6.xml" /><Relationship Id="rId6" Type="http://schemas.openxmlformats.org/officeDocument/2006/relationships/slide" Target="slides/slide5.xml" /><Relationship Id="rId13" Type="http://schemas.openxmlformats.org/officeDocument/2006/relationships/viewProps" Target="viewProps.xml" /><Relationship Id="rId8" Type="http://schemas.openxmlformats.org/officeDocument/2006/relationships/slide" Target="slides/slide7.xml" /><Relationship Id="rId1" Type="http://schemas.openxmlformats.org/officeDocument/2006/relationships/slideMaster" Target="slideMasters/slideMaster2.xml" /><Relationship Id="rId5" Type="http://schemas.openxmlformats.org/officeDocument/2006/relationships/slide" Target="slides/slide4.xml" /><Relationship Id="rId12" Type="http://schemas.openxmlformats.org/officeDocument/2006/relationships/tableStyles" Target="tableStyles.xml" /><Relationship Id="rId10" Type="http://schemas.openxmlformats.org/officeDocument/2006/relationships/notesMaster" Target="notesMasters/notesMaster1.xml" /><Relationship Id="rId0" Type="http://schemas.openxmlformats.org/officeDocument/2006/relationships/slideMaster" Target="slideMasters/slideMaster1.xml" /><Relationship Id="rId2" Type="http://schemas.openxmlformats.org/officeDocument/2006/relationships/slide" Target="slides/slide1.xml" /><Relationship Id="rId11" Type="http://schemas.openxmlformats.org/officeDocument/2006/relationships/presProps" Target="presProps.xml" /><Relationship Id="rId3" Type="http://schemas.openxmlformats.org/officeDocument/2006/relationships/slide" Target="slides/slide2.xml" /><Relationship Id="rId4" Type="http://schemas.openxmlformats.org/officeDocument/2006/relationships/slide" Target="slides/slide3.xml" /></Relationships>
</file>

<file path=ppt/notesMasters/_rels/notesMaster1.xml.rels><?xml version="1.0" encoding="UTF-8" standalone="yes"?><Relationships xmlns="http://schemas.openxmlformats.org/package/2006/relationships"><Relationship Id="rId0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true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false"/>
          <a:lstStyle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3" name="日期占位符 2"/>
          <p:cNvSpPr>
            <a:spLocks noGrp="true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false"/>
          <a:lstStyle>
            <a:lvl1pPr algn="r">
              <a:defRPr sz="1200"/>
            </a:lvl1pPr>
          </a:lstStyle>
          <a:p>
            <a:pPr/>
            <a:fld id="{D2A48B96-639E-45A3-A0BA-2464DFDB1FAA}" type="datetimeFigureOut">
              <a:rPr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true" noRot="true" noChangeAspect="true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false" anchor="ctr"/>
          <a:lstStyle/>
          <a:p>
            <a:pPr/>
            <a:endParaRPr lang="zh-CN" altLang="en-US"/>
          </a:p>
        </p:txBody>
      </p:sp>
      <p:sp>
        <p:nvSpPr>
          <p:cNvPr id="5" name="备注占位符 4"/>
          <p:cNvSpPr>
            <a:spLocks noGrp="true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false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true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false" anchor="b"/>
          <a:lstStyle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true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false" anchor="b"/>
          <a:lstStyle>
            <a:lvl1pPr algn="r">
              <a:defRPr sz="1200"/>
            </a:lvl1pPr>
          </a:lstStyle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1.xml" /></Relationships>
</file>

<file path=ppt/notesSlides/_rels/notesSlide2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2.xml" /></Relationships>
</file>

<file path=ppt/notesSlides/_rels/notesSlide3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3.xml" /></Relationships>
</file>

<file path=ppt/notesSlides/_rels/notesSlide4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4.xml" /></Relationships>
</file>

<file path=ppt/notesSlides/_rels/notesSlide5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5.xml" /></Relationships>
</file>

<file path=ppt/notesSlides/_rels/notesSlide6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6.xml" /></Relationships>
</file>

<file path=ppt/notesSlides/_rels/notesSlide7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7.xml" /></Relationships>
</file>

<file path=ppt/notesSlides/_rels/notesSlide8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8.xml" /></Relationships>
</file>

<file path=ppt/notesSlides/notesSlide1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pPr/>
            <a:fld id="{8D36C00E-826D-4413-9848-B48ED947EBF5}" type="slidenum">
              <a:rPr/>
              <a:t/>
            </a:fld>
            <a:endParaRPr lang="zh-CN" altLang="en-US"/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7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8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11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2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15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6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19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0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2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4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27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8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31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32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pPr/>
            <a:fld id="{8D36C00E-826D-4413-9848-B48ED947EBF5}" type="slidenum">
              <a:rPr/>
              <a:t/>
            </a:fld>
            <a:endParaRPr lang="zh-CN" altLang="en-US"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10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11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12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3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4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5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6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7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8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9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20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1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2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3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3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4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5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6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7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8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9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true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true"/>
          </p:cNvSpPr>
          <p:nvPr>
            <p:ph type="body" orient="vert" idx="1" hasCustomPrompt="true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68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9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true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true"/>
          </p:cNvSpPr>
          <p:nvPr>
            <p:ph type="body" orient="vert" idx="1" hasCustomPrompt="true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7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8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true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true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74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75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true"/>
          </p:cNvSpPr>
          <p:nvPr>
            <p:ph idx="1" hasCustomPrompt="true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80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81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true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97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98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true"/>
          </p:cNvSpPr>
          <p:nvPr>
            <p:ph sz="half" idx="1" hasCustomPrompt="true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04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05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true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true"/>
          </p:cNvSpPr>
          <p:nvPr>
            <p:ph type="body" sz="quarter" idx="3" hasCustomPrompt="true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true"/>
          </p:cNvSpPr>
          <p:nvPr>
            <p:ph sz="quarter" idx="4" hasCustomPrompt="true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3" name="页脚占位符 7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14" name="灯片编号占位符 8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8" name="页脚占位符 3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19" name="灯片编号占位符 4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22" name="页脚占位符 2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23" name="灯片编号占位符 3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true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true"/>
          </p:cNvSpPr>
          <p:nvPr>
            <p:ph idx="1" hasCustomPrompt="true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29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30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true"/>
          </p:cNvSpPr>
          <p:nvPr>
            <p:ph idx="1" hasCustomPrompt="true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2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true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true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/>
            <a:endParaRPr lang="zh-CN" altLang="en-US"/>
          </a:p>
        </p:txBody>
      </p:sp>
      <p:sp>
        <p:nvSpPr>
          <p:cNvPr id="134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36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37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true"/>
          </p:cNvSpPr>
          <p:nvPr>
            <p:ph type="body" orient="vert" idx="1" hasCustomPrompt="true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42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43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true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true"/>
          </p:cNvSpPr>
          <p:nvPr>
            <p:ph type="body" orient="vert" idx="1" hasCustomPrompt="true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86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87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true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/>
            <a:endParaRPr lang="en-US" dirty="false"/>
          </a:p>
        </p:txBody>
      </p:sp>
      <p:sp>
        <p:nvSpPr>
          <p:cNvPr id="90" name="Text Placeholder 7"/>
          <p:cNvSpPr>
            <a:spLocks noGrp="true"/>
          </p:cNvSpPr>
          <p:nvPr>
            <p:ph type="body" sz="quarter" idx="10" hasCustomPrompt="true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true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false"/>
              <a:t>TITLE HERE</a:t>
            </a:r>
            <a:endParaRPr lang="es-ES_tradnl" dirty="false"/>
          </a:p>
        </p:txBody>
      </p:sp>
      <p:sp>
        <p:nvSpPr>
          <p:cNvPr id="91" name="Text Placeholder 7"/>
          <p:cNvSpPr>
            <a:spLocks noGrp="true"/>
          </p:cNvSpPr>
          <p:nvPr>
            <p:ph type="body" sz="quarter" idx="11" hasCustomPrompt="true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false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false" err="true"/>
              <a:t>Ultimate</a:t>
            </a:r>
            <a:r>
              <a:rPr lang="es-ES_tradnl" dirty="false"/>
              <a:t> </a:t>
            </a:r>
            <a:r>
              <a:rPr lang="es-ES_tradnl" dirty="false" err="true"/>
              <a:t>Powerpoint</a:t>
            </a:r>
            <a:r>
              <a:rPr lang="es-ES_tradnl" dirty="false"/>
              <a:t> </a:t>
            </a:r>
            <a:r>
              <a:rPr lang="es-ES_tradnl" dirty="false" err="true"/>
              <a:t>Template</a:t>
            </a:r>
            <a:endParaRPr lang="es-ES_tradnl" dirty="false"/>
          </a:p>
        </p:txBody>
      </p:sp>
      <p:sp>
        <p:nvSpPr>
          <p:cNvPr id="92" name="Text Placeholder 2"/>
          <p:cNvSpPr>
            <a:spLocks noGrp="true"/>
          </p:cNvSpPr>
          <p:nvPr>
            <p:ph type="body" sz="quarter" idx="16" hasCustomPrompt="true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false" err="true"/>
              <a:t>Lorem</a:t>
            </a:r>
            <a:r>
              <a:rPr lang="en-US" dirty="false"/>
              <a:t> </a:t>
            </a:r>
            <a:r>
              <a:rPr lang="en-US" dirty="false" err="true"/>
              <a:t>ipsum</a:t>
            </a:r>
            <a:r>
              <a:rPr lang="en-US" dirty="false"/>
              <a:t> dolor sit </a:t>
            </a:r>
            <a:r>
              <a:rPr lang="en-US" dirty="false" err="true"/>
              <a:t>amet</a:t>
            </a:r>
            <a:r>
              <a:rPr lang="en-US" dirty="false"/>
              <a:t>, </a:t>
            </a:r>
            <a:r>
              <a:rPr lang="en-US" dirty="false" err="true"/>
              <a:t>consectetur</a:t>
            </a:r>
            <a:r>
              <a:rPr lang="en-US" dirty="false"/>
              <a:t> </a:t>
            </a:r>
            <a:r>
              <a:rPr lang="en-US" dirty="false" err="true"/>
              <a:t>adipiscing</a:t>
            </a:r>
            <a:r>
              <a:rPr lang="en-US" dirty="false"/>
              <a:t> </a:t>
            </a:r>
            <a:r>
              <a:rPr lang="en-US" dirty="false" err="true"/>
              <a:t>elit</a:t>
            </a:r>
            <a:r>
              <a:rPr lang="en-US" dirty="false"/>
              <a:t>. </a:t>
            </a:r>
            <a:r>
              <a:rPr lang="en-US" dirty="false" err="true"/>
              <a:t>Fusce</a:t>
            </a:r>
            <a:r>
              <a:rPr lang="en-US" dirty="false"/>
              <a:t> </a:t>
            </a:r>
            <a:r>
              <a:rPr lang="en-US" dirty="false" err="true"/>
              <a:t>diam</a:t>
            </a:r>
            <a:r>
              <a:rPr lang="en-US" dirty="false"/>
              <a:t> </a:t>
            </a:r>
            <a:r>
              <a:rPr lang="en-US" dirty="false" err="true"/>
              <a:t>tortor</a:t>
            </a:r>
            <a:r>
              <a:rPr lang="en-US" dirty="false"/>
              <a:t>, </a:t>
            </a:r>
            <a:r>
              <a:rPr lang="en-US" dirty="false" err="true"/>
              <a:t>mattis</a:t>
            </a:r>
            <a:r>
              <a:rPr lang="en-US" dirty="false"/>
              <a:t> </a:t>
            </a:r>
            <a:r>
              <a:rPr lang="en-US" dirty="false" err="true"/>
              <a:t>quis</a:t>
            </a:r>
            <a:r>
              <a:rPr lang="en-US" dirty="false"/>
              <a:t> </a:t>
            </a:r>
            <a:r>
              <a:rPr lang="en-US" dirty="false" err="true"/>
              <a:t>dapibus</a:t>
            </a:r>
            <a:r>
              <a:rPr lang="en-US" dirty="false"/>
              <a:t> vitae, </a:t>
            </a:r>
            <a:r>
              <a:rPr lang="en-US" dirty="false" err="true"/>
              <a:t>euismod</a:t>
            </a:r>
            <a:r>
              <a:rPr lang="en-US" dirty="false"/>
              <a:t> non </a:t>
            </a:r>
            <a:r>
              <a:rPr lang="en-US" dirty="false" err="true"/>
              <a:t>purus</a:t>
            </a:r>
            <a:r>
              <a:rPr lang="en-US" dirty="false"/>
              <a:t>. Maecenas </a:t>
            </a:r>
            <a:r>
              <a:rPr lang="en-US" dirty="false" err="true"/>
              <a:t>ut</a:t>
            </a:r>
            <a:r>
              <a:rPr lang="en-US" dirty="false"/>
              <a:t> lacus </a:t>
            </a:r>
            <a:r>
              <a:rPr lang="en-US" dirty="false" err="true"/>
              <a:t>nec</a:t>
            </a:r>
            <a:r>
              <a:rPr lang="en-US" dirty="false"/>
              <a:t> </a:t>
            </a:r>
            <a:r>
              <a:rPr lang="en-US" dirty="false" err="true"/>
              <a:t>mauris</a:t>
            </a:r>
            <a:r>
              <a:rPr lang="en-US" dirty="false"/>
              <a:t> </a:t>
            </a:r>
            <a:r>
              <a:rPr lang="en-US" dirty="false" err="true"/>
              <a:t>feugiat</a:t>
            </a:r>
            <a:r>
              <a:rPr lang="en-US" dirty="false"/>
              <a:t> </a:t>
            </a:r>
            <a:r>
              <a:rPr lang="en-US" dirty="false" err="true"/>
              <a:t>tristique</a:t>
            </a:r>
            <a:r>
              <a:rPr lang="en-US" dirty="false"/>
              <a:t>.</a:t>
            </a:r>
            <a:endParaRPr lang="en-US" dirty="fal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true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23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4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true"/>
          </p:cNvSpPr>
          <p:nvPr>
            <p:ph sz="half" idx="1" hasCustomPrompt="true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30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31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true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true"/>
          </p:cNvSpPr>
          <p:nvPr>
            <p:ph type="body" sz="quarter" idx="3" hasCustomPrompt="true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true"/>
          </p:cNvSpPr>
          <p:nvPr>
            <p:ph sz="quarter" idx="4" hasCustomPrompt="true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39" name="页脚占位符 7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0" name="灯片编号占位符 8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44" name="页脚占位符 3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5" name="灯片编号占位符 4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48" name="页脚占位符 2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9" name="灯片编号占位符 3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true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true"/>
          </p:cNvSpPr>
          <p:nvPr>
            <p:ph idx="1" hasCustomPrompt="true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55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56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true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true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/>
            <a:endParaRPr lang="zh-CN" altLang="en-US"/>
          </a:p>
        </p:txBody>
      </p:sp>
      <p:sp>
        <p:nvSpPr>
          <p:cNvPr id="60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62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3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9" Type="http://schemas.openxmlformats.org/officeDocument/2006/relationships/slideLayout" Target="../slideLayouts/slideLayout10.xml" /><Relationship Id="rId11" Type="http://schemas.openxmlformats.org/officeDocument/2006/relationships/theme" Target="../theme/theme1.xml" /><Relationship Id="rId10" Type="http://schemas.openxmlformats.org/officeDocument/2006/relationships/slideLayout" Target="../slideLayouts/slideLayout11.xml" /><Relationship Id="rId6" Type="http://schemas.openxmlformats.org/officeDocument/2006/relationships/slideLayout" Target="../slideLayouts/slideLayout7.xml" /><Relationship Id="rId1" Type="http://schemas.openxmlformats.org/officeDocument/2006/relationships/slideLayout" Target="../slideLayouts/slideLayout2.xml" /><Relationship Id="rId0" Type="http://schemas.openxmlformats.org/officeDocument/2006/relationships/slideLayout" Target="../slideLayouts/slideLayout1.xml" /><Relationship Id="rId2" Type="http://schemas.openxmlformats.org/officeDocument/2006/relationships/slideLayout" Target="../slideLayouts/slideLayout3.xml" /><Relationship Id="rId8" Type="http://schemas.openxmlformats.org/officeDocument/2006/relationships/slideLayout" Target="../slideLayouts/slideLayout9.xml" /><Relationship Id="rId3" Type="http://schemas.openxmlformats.org/officeDocument/2006/relationships/slideLayout" Target="../slideLayouts/slideLayout4.xml" /><Relationship Id="rId4" Type="http://schemas.openxmlformats.org/officeDocument/2006/relationships/slideLayout" Target="../slideLayouts/slideLayout5.xml" /><Relationship Id="rId5" Type="http://schemas.openxmlformats.org/officeDocument/2006/relationships/slideLayout" Target="../slideLayouts/slideLayout6.xml" /><Relationship Id="rId7" Type="http://schemas.openxmlformats.org/officeDocument/2006/relationships/slideLayout" Target="../slideLayouts/slideLayout8.xml" /></Relationships>
</file>

<file path=ppt/slideMasters/_rels/slideMaster2.xml.rels><?xml version="1.0" encoding="UTF-8" standalone="yes"?><Relationships xmlns="http://schemas.openxmlformats.org/package/2006/relationships"><Relationship Id="rId9" Type="http://schemas.openxmlformats.org/officeDocument/2006/relationships/slideLayout" Target="../slideLayouts/slideLayout21.xml" /><Relationship Id="rId10" Type="http://schemas.openxmlformats.org/officeDocument/2006/relationships/slideLayout" Target="../slideLayouts/slideLayout22.xml" /><Relationship Id="rId8" Type="http://schemas.openxmlformats.org/officeDocument/2006/relationships/slideLayout" Target="../slideLayouts/slideLayout20.xml" /><Relationship Id="rId3" Type="http://schemas.openxmlformats.org/officeDocument/2006/relationships/slideLayout" Target="../slideLayouts/slideLayout15.xml" /><Relationship Id="rId11" Type="http://schemas.openxmlformats.org/officeDocument/2006/relationships/slideLayout" Target="../slideLayouts/slideLayout23.xml" /><Relationship Id="rId4" Type="http://schemas.openxmlformats.org/officeDocument/2006/relationships/slideLayout" Target="../slideLayouts/slideLayout16.xml" /><Relationship Id="rId1" Type="http://schemas.openxmlformats.org/officeDocument/2006/relationships/slideLayout" Target="../slideLayouts/slideLayout13.xml" /><Relationship Id="rId0" Type="http://schemas.openxmlformats.org/officeDocument/2006/relationships/slideLayout" Target="../slideLayouts/slideLayout12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12" Type="http://schemas.openxmlformats.org/officeDocument/2006/relationships/theme" Target="../theme/theme2.xml" /><Relationship Id="rId5" Type="http://schemas.openxmlformats.org/officeDocument/2006/relationships/slideLayout" Target="../slideLayouts/slideLayout17.xml" /><Relationship Id="rId2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true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false" anchor="ctr">
            <a:normAutofit/>
          </a:bodyPr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true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false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0"/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false" eaLnBrk="true" latinLnBrk="false" hangingPunct="true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false" eaLnBrk="true" latinLnBrk="false" hangingPunct="true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true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false" anchor="ctr">
            <a:normAutofit/>
          </a:bodyPr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true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false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true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" name="页脚占位符 4"/>
          <p:cNvSpPr>
            <a:spLocks noGrp="true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zh-CN" altLang="en-US"/>
          </a:p>
        </p:txBody>
      </p:sp>
      <p:sp>
        <p:nvSpPr>
          <p:cNvPr id="12" name="灯片编号占位符 5"/>
          <p:cNvSpPr>
            <a:spLocks noGrp="true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0"/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false" eaLnBrk="true" latinLnBrk="false" hangingPunct="true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false" eaLnBrk="true" latinLnBrk="false" hangingPunct="true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2" Type="http://schemas.openxmlformats.org/officeDocument/2006/relationships/image" Target="media/image1.jpg" /><Relationship Id="rId1" Type="http://schemas.openxmlformats.org/officeDocument/2006/relationships/notesSlide" Target="../notesSlides/notesSlide1.xml" /><Relationship Id="rId0" Type="http://schemas.openxmlformats.org/officeDocument/2006/relationships/slideLayout" Target="../slideLayouts/slideLayout7.xml" 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notesSlide" Target="../notesSlides/notesSlide2.xml" /><Relationship Id="rId0" Type="http://schemas.openxmlformats.org/officeDocument/2006/relationships/slideLayout" Target="../slideLayouts/slideLayout12.xml" 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notesSlide" Target="../notesSlides/notesSlide3.xml" /><Relationship Id="rId0" Type="http://schemas.openxmlformats.org/officeDocument/2006/relationships/slideLayout" Target="../slideLayouts/slideLayout12.xml" 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media/image3.png" /><Relationship Id="rId2" Type="http://schemas.openxmlformats.org/officeDocument/2006/relationships/image" Target="media/image2.png" /><Relationship Id="rId1" Type="http://schemas.openxmlformats.org/officeDocument/2006/relationships/notesSlide" Target="../notesSlides/notesSlide4.xml" /><Relationship Id="rId0" Type="http://schemas.openxmlformats.org/officeDocument/2006/relationships/slideLayout" Target="../slideLayouts/slideLayout12.xml" /></Relationships>
</file>

<file path=ppt/slides/_rels/slide5.xml.rels><?xml version="1.0" encoding="UTF-8" standalone="yes"?><Relationships xmlns="http://schemas.openxmlformats.org/package/2006/relationships"><Relationship Id="rId4" Type="http://schemas.openxmlformats.org/officeDocument/2006/relationships/image" Target="media/image6.png" /><Relationship Id="rId1" Type="http://schemas.openxmlformats.org/officeDocument/2006/relationships/notesSlide" Target="../notesSlides/notesSlide5.xml" /><Relationship Id="rId0" Type="http://schemas.openxmlformats.org/officeDocument/2006/relationships/slideLayout" Target="../slideLayouts/slideLayout12.xml" /><Relationship Id="rId2" Type="http://schemas.openxmlformats.org/officeDocument/2006/relationships/image" Target="media/image4.png" /><Relationship Id="rId3" Type="http://schemas.openxmlformats.org/officeDocument/2006/relationships/image" Target="media/image5.png" 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media/image7.png" /><Relationship Id="rId3" Type="http://schemas.openxmlformats.org/officeDocument/2006/relationships/image" Target="media/image8.png" /><Relationship Id="rId1" Type="http://schemas.openxmlformats.org/officeDocument/2006/relationships/notesSlide" Target="../notesSlides/notesSlide6.xml" /><Relationship Id="rId0" Type="http://schemas.openxmlformats.org/officeDocument/2006/relationships/slideLayout" Target="../slideLayouts/slideLayout12.xml" 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media/image9.png" /><Relationship Id="rId1" Type="http://schemas.openxmlformats.org/officeDocument/2006/relationships/notesSlide" Target="../notesSlides/notesSlide7.xml" /><Relationship Id="rId0" Type="http://schemas.openxmlformats.org/officeDocument/2006/relationships/slideLayout" Target="../slideLayouts/slideLayout12.xml" 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media/image1.jpg" /><Relationship Id="rId1" Type="http://schemas.openxmlformats.org/officeDocument/2006/relationships/notesSlide" Target="../notesSlides/notesSlide8.xml" /><Relationship Id="rId0" Type="http://schemas.openxmlformats.org/officeDocument/2006/relationships/slideLayout" Target="../slideLayouts/slideLayout18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true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true" flipV="true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true"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 rot="0" flipH="false" flipV="false">
            <a:off x="825640" y="1612153"/>
            <a:ext cx="179585" cy="2024342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true"/>
          <p:nvPr/>
        </p:nvSpPr>
        <p:spPr>
          <a:xfrm rot="0" flipH="false" flipV="false">
            <a:off x="1170940" y="1833001"/>
            <a:ext cx="6711950" cy="14605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thaiDist"/>
            <a:r>
              <a:rPr lang="en-US" sz="4500" b="true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dir="0" sx="100000" sy="100000" algn="l" rotWithShape="false">
                    <a:srgbClr val="000000">
                      <a:alpha val="40000"/>
                    </a:srgbClr>
                  </a:outerShdw>
                </a:effectLst>
                <a:latin typeface="黑体"/>
                <a:ea typeface="黑体"/>
              </a:rPr>
              <a:t>5-9 Node-red</a:t>
            </a:r>
            <a:r>
              <a:rPr lang="zh-CN" sz="4500" b="true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dir="0" sx="100000" sy="100000" algn="l" rotWithShape="false">
                    <a:srgbClr val="000000">
                      <a:alpha val="40000"/>
                    </a:srgbClr>
                  </a:outerShdw>
                </a:effectLst>
                <a:latin typeface="黑体"/>
                <a:ea typeface="黑体"/>
              </a:rPr>
              <a:t>上下文数据的使用（五）</a:t>
            </a:r>
            <a:endParaRPr/>
          </a:p>
        </p:txBody>
      </p:sp>
      <p:sp>
        <p:nvSpPr>
          <p:cNvPr id="8" name="文本框 12"/>
          <p:cNvSpPr txBox="true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/>
                <a:ea typeface="等线"/>
              </a:defRPr>
            </a:pPr>
            <a:r>
              <a:rPr lang="zh-CN" sz="2000" b="false" i="false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/>
                <a:ea typeface="黑体"/>
              </a:rPr>
              <a:t>讲师：吕林虎</a:t>
            </a:r>
            <a:endParaRPr/>
          </a:p>
        </p:txBody>
      </p:sp>
      <p:sp>
        <p:nvSpPr>
          <p:cNvPr id="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marL="0" marR="0" lvl="0" indent="0" algn="ctr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false" lang="zh-CN" altLang="en-US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6"/>
          <p:cNvSpPr txBox="true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marR="0" lvl="0" indent="0" algn="l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false" lang="en-US" altLang="zh-CN" sz="1800" b="false" i="false" u="none" strike="noStrike" kern="1200" cap="none" spc="0" normalizeH="false" baseline="0" noProof="false" dirty="fals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false" lang="en-US" altLang="zh-CN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文本框 17"/>
          <p:cNvSpPr txBox="true"/>
          <p:nvPr/>
        </p:nvSpPr>
        <p:spPr>
          <a:xfrm rot="0" flipH="false" flipV="false">
            <a:off x="1170940" y="1544955"/>
            <a:ext cx="3100070" cy="39878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/>
            <a:r>
              <a:rPr lang="zh-CN" altLang="zh-CN" sz="2000" b="true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false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true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false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2" name="文本框 3"/>
          <p:cNvSpPr txBox="true"/>
          <p:nvPr/>
        </p:nvSpPr>
        <p:spPr>
          <a:xfrm rot="0" flipH="false" flipV="false">
            <a:off x="1155700" y="3180080"/>
            <a:ext cx="4362450" cy="527050"/>
          </a:xfrm>
          <a:prstGeom prst="rect">
            <a:avLst/>
          </a:prstGeom>
          <a:noFill/>
        </p:spPr>
        <p:txBody>
          <a:bodyPr wrap="square" rtlCol="false">
            <a:spAutoFit/>
          </a:bodyPr>
          <a:p>
            <a:pPr/>
            <a:r>
              <a:rPr lang="en-US" sz="2800" b="true">
                <a:solidFill>
                  <a:schemeClr val="bg2">
                    <a:lumMod val="25000"/>
                    <a:alpha val="100000"/>
                  </a:schemeClr>
                </a:solidFill>
                <a:latin typeface="黑体"/>
                <a:ea typeface="黑体"/>
              </a:rPr>
              <a:t>Node-red</a:t>
            </a:r>
            <a:r>
              <a:rPr lang="zh-CN" sz="2800" b="true">
                <a:solidFill>
                  <a:schemeClr val="bg2">
                    <a:lumMod val="25000"/>
                    <a:alpha val="100000"/>
                  </a:schemeClr>
                </a:solidFill>
                <a:latin typeface="黑体"/>
                <a:ea typeface="黑体"/>
              </a:rPr>
              <a:t>基础入门教程</a:t>
            </a:r>
            <a:endParaRPr lang="zh-CN" sz="2800" b="true">
              <a:solidFill>
                <a:schemeClr val="bg2">
                  <a:lumMod val="25000"/>
                  <a:alpha val="100000"/>
                </a:schemeClr>
              </a:solidFill>
              <a:latin typeface="黑体"/>
              <a:ea typeface="黑体"/>
            </a:endParaRPr>
          </a:p>
        </p:txBody>
      </p:sp>
      <p:sp>
        <p:nvSpPr>
          <p:cNvPr id="13" name="1"/>
          <p:cNvSpPr txBox="true"/>
          <p:nvPr/>
        </p:nvSpPr>
        <p:spPr>
          <a:xfrm rot="0" flipH="true" flipV="false">
            <a:off x="2326080" y="159805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5-9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上下文数据的使用（五）</a:t>
            </a:r>
            <a:endParaRPr/>
          </a:p>
        </p:txBody>
      </p:sp>
      <p:sp>
        <p:nvSpPr>
          <p:cNvPr id="16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3756847" y="409989"/>
            <a:ext cx="4698626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1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、不同标签流程之间的全局变量</a:t>
            </a:r>
            <a:endParaRPr/>
          </a:p>
        </p:txBody>
      </p:sp>
      <p:sp>
        <p:nvSpPr>
          <p:cNvPr id="17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" name=""/>
          <p:cNvSpPr txBox="true"/>
          <p:nvPr/>
        </p:nvSpPr>
        <p:spPr>
          <a:xfrm rot="0" flipH="false" flipV="false">
            <a:off x="2530475" y="2241614"/>
            <a:ext cx="7131050" cy="23749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SimHei"/>
                <a:ea typeface="SimHei"/>
              </a:rPr>
              <a:t>在上一节中使用</a:t>
            </a:r>
            <a:r>
              <a:rPr lang="en-US" sz="2000">
                <a:latin typeface="SimHei"/>
                <a:ea typeface="SimHei"/>
              </a:rPr>
              <a:t>flow</a:t>
            </a:r>
            <a:r>
              <a:rPr lang="zh-CN" sz="2000">
                <a:latin typeface="SimHei"/>
                <a:ea typeface="SimHei"/>
              </a:rPr>
              <a:t>方法，可以将声明的变量在不同的流程之间进行相互的传递，但是</a:t>
            </a:r>
            <a:r>
              <a:rPr lang="en-US" sz="2000">
                <a:latin typeface="SimHei"/>
                <a:ea typeface="SimHei"/>
              </a:rPr>
              <a:t>flow</a:t>
            </a:r>
            <a:r>
              <a:rPr lang="zh-CN" sz="2000">
                <a:latin typeface="SimHei"/>
                <a:ea typeface="SimHei"/>
              </a:rPr>
              <a:t>方法声明的变量数据并不能在不同的标签页中进行使用，也就是说不是真正意义上的“全局变量”，此时可以使用</a:t>
            </a:r>
            <a:r>
              <a:rPr lang="en-US" sz="2000">
                <a:latin typeface="SimHei"/>
                <a:ea typeface="SimHei"/>
              </a:rPr>
              <a:t>global</a:t>
            </a:r>
            <a:r>
              <a:rPr lang="zh-CN" sz="2000">
                <a:latin typeface="SimHei"/>
                <a:ea typeface="SimHei"/>
              </a:rPr>
              <a:t>方法声明数据，使用此方法声明的数据可以在不同的标签页中进行</a:t>
            </a:r>
            <a:r>
              <a:rPr lang="en-US" sz="2000">
                <a:latin typeface="SimHei"/>
                <a:ea typeface="SimHei"/>
              </a:rPr>
              <a:t>get</a:t>
            </a:r>
            <a:r>
              <a:rPr lang="zh-CN" sz="2000">
                <a:latin typeface="SimHei"/>
                <a:ea typeface="SimHei"/>
              </a:rPr>
              <a:t>获取。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5-9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上下文数据的使用（五）</a:t>
            </a:r>
            <a:endParaRPr/>
          </a:p>
        </p:txBody>
      </p:sp>
      <p:sp>
        <p:nvSpPr>
          <p:cNvPr id="21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3756847" y="409989"/>
            <a:ext cx="469900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2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global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方法的使用</a:t>
            </a:r>
            <a:endParaRPr/>
          </a:p>
        </p:txBody>
      </p:sp>
      <p:sp>
        <p:nvSpPr>
          <p:cNvPr id="22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3" name=""/>
          <p:cNvSpPr txBox="true"/>
          <p:nvPr/>
        </p:nvSpPr>
        <p:spPr>
          <a:xfrm rot="0" flipH="false" flipV="false">
            <a:off x="1870150" y="2292040"/>
            <a:ext cx="8472394" cy="14605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>
                <a:latin typeface="SimHei"/>
                <a:ea typeface="SimHei"/>
              </a:rPr>
              <a:t>global.get()	</a:t>
            </a:r>
            <a:r>
              <a:rPr lang="zh-CN" sz="2000">
                <a:latin typeface="SimHei"/>
                <a:ea typeface="SimHei"/>
              </a:rPr>
              <a:t>获取全局范围的上下文属性</a:t>
            </a:r>
            <a:endParaRPr/>
          </a:p>
          <a:p>
            <a:pPr marL="0" indent="4572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>
                <a:latin typeface="SimHei"/>
                <a:ea typeface="SimHei"/>
              </a:rPr>
              <a:t>global.set()	</a:t>
            </a:r>
            <a:r>
              <a:rPr lang="zh-CN" sz="2000">
                <a:latin typeface="SimHei"/>
                <a:ea typeface="SimHei"/>
              </a:rPr>
              <a:t>设置全局范围的上下文属性</a:t>
            </a:r>
            <a:endParaRPr/>
          </a:p>
          <a:p>
            <a:pPr marL="0" indent="4572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>
                <a:latin typeface="SimHei"/>
                <a:ea typeface="SimHei"/>
              </a:rPr>
              <a:t>global.keys()	</a:t>
            </a:r>
            <a:r>
              <a:rPr lang="zh-CN" sz="2000">
                <a:latin typeface="SimHei"/>
                <a:ea typeface="SimHei"/>
              </a:rPr>
              <a:t>返回所有全局作用域范围的上下文属性的键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5-9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上下文数据的使用（五）</a:t>
            </a:r>
            <a:endParaRPr/>
          </a:p>
        </p:txBody>
      </p:sp>
      <p:sp>
        <p:nvSpPr>
          <p:cNvPr id="26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3756847" y="409989"/>
            <a:ext cx="469900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3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global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方法实现延时计时器</a:t>
            </a:r>
            <a:endParaRPr/>
          </a:p>
        </p:txBody>
      </p:sp>
      <p:sp>
        <p:nvSpPr>
          <p:cNvPr id="27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8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557243" y="1181009"/>
            <a:ext cx="5203019" cy="4736973"/>
          </a:xfrm>
          <a:prstGeom prst="rect"/>
        </p:spPr>
      </p:pic>
      <p:pic>
        <p:nvPicPr>
          <p:cNvPr id="29" name="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 flipH="false" flipV="false">
            <a:off x="6146491" y="2187389"/>
            <a:ext cx="5801547" cy="2724213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5-9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上下文数据的使用（五）</a:t>
            </a:r>
            <a:endParaRPr/>
          </a:p>
        </p:txBody>
      </p:sp>
      <p:sp>
        <p:nvSpPr>
          <p:cNvPr id="32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3756847" y="409989"/>
            <a:ext cx="469900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4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global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方法实现延时计时器</a:t>
            </a:r>
            <a:endParaRPr/>
          </a:p>
        </p:txBody>
      </p:sp>
      <p:sp>
        <p:nvSpPr>
          <p:cNvPr id="33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4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326464" y="2456629"/>
            <a:ext cx="4075952" cy="1944870"/>
          </a:xfrm>
          <a:prstGeom prst="rect"/>
        </p:spPr>
      </p:pic>
      <p:pic>
        <p:nvPicPr>
          <p:cNvPr id="35" name="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 flipH="false" flipV="false">
            <a:off x="4452471" y="2456629"/>
            <a:ext cx="4245161" cy="1944870"/>
          </a:xfrm>
          <a:prstGeom prst="rect"/>
        </p:spPr>
      </p:pic>
      <p:pic>
        <p:nvPicPr>
          <p:cNvPr id="36" name="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 flipH="false" flipV="false">
            <a:off x="8940053" y="1031379"/>
            <a:ext cx="2276341" cy="4281020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5-9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上下文数据的使用（五）</a:t>
            </a:r>
            <a:endParaRPr/>
          </a:p>
        </p:txBody>
      </p:sp>
      <p:sp>
        <p:nvSpPr>
          <p:cNvPr id="39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3756847" y="409989"/>
            <a:ext cx="469900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5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link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节点能否替代</a:t>
            </a:r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global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？</a:t>
            </a:r>
            <a:endParaRPr/>
          </a:p>
        </p:txBody>
      </p:sp>
      <p:sp>
        <p:nvSpPr>
          <p:cNvPr id="40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1" name=""/>
          <p:cNvSpPr txBox="true"/>
          <p:nvPr/>
        </p:nvSpPr>
        <p:spPr>
          <a:xfrm rot="0" flipH="false" flipV="false">
            <a:off x="2081755" y="1179980"/>
            <a:ext cx="8048811" cy="21463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SimHei"/>
                <a:ea typeface="SimHei"/>
              </a:rPr>
              <a:t>在之前的课程中讲到一个可以跨标签页将流程连接起来的节点</a:t>
            </a:r>
            <a:r>
              <a:rPr lang="en-US">
                <a:latin typeface="SimHei"/>
                <a:ea typeface="SimHei"/>
              </a:rPr>
              <a:t>link</a:t>
            </a:r>
            <a:r>
              <a:rPr lang="zh-CN">
                <a:latin typeface="SimHei"/>
                <a:ea typeface="SimHei"/>
              </a:rPr>
              <a:t>节点，使用这个节点可以将两个标签页中的流程进行相连，按理说两个流程连接起来后，应该适应</a:t>
            </a:r>
            <a:r>
              <a:rPr lang="en-US">
                <a:latin typeface="SimHei"/>
                <a:ea typeface="SimHei"/>
              </a:rPr>
              <a:t>flow</a:t>
            </a:r>
            <a:r>
              <a:rPr lang="zh-CN">
                <a:latin typeface="SimHei"/>
                <a:ea typeface="SimHei"/>
              </a:rPr>
              <a:t>这个方法就可以向后传递数据，但其实是不可以的，跨标签页的流程连接仅可以将流程的触发逻辑进行关联，但是不能使用</a:t>
            </a:r>
            <a:r>
              <a:rPr lang="en-US">
                <a:latin typeface="SimHei"/>
                <a:ea typeface="SimHei"/>
              </a:rPr>
              <a:t>flow</a:t>
            </a:r>
            <a:r>
              <a:rPr lang="zh-CN">
                <a:latin typeface="SimHei"/>
                <a:ea typeface="SimHei"/>
              </a:rPr>
              <a:t>方法获取不同标签页之间的数据。</a:t>
            </a:r>
            <a:endParaRPr/>
          </a:p>
        </p:txBody>
      </p:sp>
      <p:pic>
        <p:nvPicPr>
          <p:cNvPr id="42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2970679" y="3711388"/>
            <a:ext cx="6553200" cy="685800"/>
          </a:xfrm>
          <a:prstGeom prst="rect"/>
        </p:spPr>
      </p:pic>
      <p:pic>
        <p:nvPicPr>
          <p:cNvPr id="43" name="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 flipH="false" flipV="false">
            <a:off x="2970679" y="4490944"/>
            <a:ext cx="6438900" cy="901700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5-9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上下文数据的使用（五）</a:t>
            </a:r>
            <a:endParaRPr/>
          </a:p>
        </p:txBody>
      </p:sp>
      <p:sp>
        <p:nvSpPr>
          <p:cNvPr id="46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3048064" y="409989"/>
            <a:ext cx="609600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小节实践</a:t>
            </a:r>
            <a:endParaRPr/>
          </a:p>
        </p:txBody>
      </p:sp>
      <p:sp>
        <p:nvSpPr>
          <p:cNvPr id="47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8" name=""/>
          <p:cNvSpPr txBox="true"/>
          <p:nvPr/>
        </p:nvSpPr>
        <p:spPr>
          <a:xfrm rot="0" flipH="false" flipV="false">
            <a:off x="2204085" y="1058955"/>
            <a:ext cx="7804150" cy="29718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36004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SimHei"/>
                <a:ea typeface="SimHei"/>
              </a:rPr>
              <a:t>要求：</a:t>
            </a:r>
            <a:endParaRPr/>
          </a:p>
          <a:p>
            <a:pPr marL="0" indent="36004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SimHei"/>
                <a:ea typeface="SimHei"/>
              </a:rPr>
              <a:t>使用本小节中所讲到的上下文变量保存获取方法，使用多个</a:t>
            </a:r>
            <a:r>
              <a:rPr lang="en-US">
                <a:latin typeface="SimHei"/>
                <a:ea typeface="SimHei"/>
              </a:rPr>
              <a:t>inject</a:t>
            </a:r>
            <a:r>
              <a:rPr lang="zh-CN">
                <a:latin typeface="SimHei"/>
                <a:ea typeface="SimHei"/>
              </a:rPr>
              <a:t>节点在每个</a:t>
            </a:r>
            <a:r>
              <a:rPr lang="en-US">
                <a:latin typeface="SimHei"/>
                <a:ea typeface="SimHei"/>
              </a:rPr>
              <a:t>inject</a:t>
            </a:r>
            <a:r>
              <a:rPr lang="zh-CN">
                <a:latin typeface="SimHei"/>
                <a:ea typeface="SimHei"/>
              </a:rPr>
              <a:t>节点中声明</a:t>
            </a:r>
            <a:r>
              <a:rPr lang="en-US">
                <a:latin typeface="SimHei"/>
                <a:ea typeface="SimHei"/>
              </a:rPr>
              <a:t>"msg.a"</a:t>
            </a:r>
            <a:r>
              <a:rPr lang="zh-CN">
                <a:latin typeface="SimHei"/>
                <a:ea typeface="SimHei"/>
              </a:rPr>
              <a:t>、</a:t>
            </a:r>
            <a:r>
              <a:rPr lang="en-US">
                <a:latin typeface="SimHei"/>
                <a:ea typeface="SimHei"/>
              </a:rPr>
              <a:t>"msg.b"</a:t>
            </a:r>
            <a:r>
              <a:rPr lang="zh-CN">
                <a:latin typeface="SimHei"/>
                <a:ea typeface="SimHei"/>
              </a:rPr>
              <a:t>存储运算数据，使用</a:t>
            </a:r>
            <a:r>
              <a:rPr lang="en-US">
                <a:latin typeface="SimHei"/>
                <a:ea typeface="SimHei"/>
              </a:rPr>
              <a:t>"msg.payload"</a:t>
            </a:r>
            <a:r>
              <a:rPr lang="zh-CN">
                <a:latin typeface="SimHei"/>
                <a:ea typeface="SimHei"/>
              </a:rPr>
              <a:t>存储运算符（加减乘除），使用第一个</a:t>
            </a:r>
            <a:r>
              <a:rPr lang="en-US">
                <a:latin typeface="SimHei"/>
                <a:ea typeface="SimHei"/>
              </a:rPr>
              <a:t>function</a:t>
            </a:r>
            <a:r>
              <a:rPr lang="zh-CN">
                <a:latin typeface="SimHei"/>
                <a:ea typeface="SimHei"/>
              </a:rPr>
              <a:t>节点将</a:t>
            </a:r>
            <a:r>
              <a:rPr lang="en-US">
                <a:latin typeface="SimHei"/>
                <a:ea typeface="SimHei"/>
              </a:rPr>
              <a:t>a</a:t>
            </a:r>
            <a:r>
              <a:rPr lang="zh-CN">
                <a:latin typeface="SimHei"/>
                <a:ea typeface="SimHei"/>
              </a:rPr>
              <a:t>、</a:t>
            </a:r>
            <a:r>
              <a:rPr lang="en-US">
                <a:latin typeface="SimHei"/>
                <a:ea typeface="SimHei"/>
              </a:rPr>
              <a:t>b</a:t>
            </a:r>
            <a:r>
              <a:rPr lang="zh-CN">
                <a:latin typeface="SimHei"/>
                <a:ea typeface="SimHei"/>
              </a:rPr>
              <a:t>的数据保存起来，使用第二个</a:t>
            </a:r>
            <a:r>
              <a:rPr lang="en-US">
                <a:latin typeface="SimHei"/>
                <a:ea typeface="SimHei"/>
              </a:rPr>
              <a:t>function</a:t>
            </a:r>
            <a:r>
              <a:rPr lang="zh-CN">
                <a:latin typeface="SimHei"/>
                <a:ea typeface="SimHei"/>
              </a:rPr>
              <a:t>节点判断</a:t>
            </a:r>
            <a:r>
              <a:rPr lang="en-US">
                <a:latin typeface="SimHei"/>
                <a:ea typeface="SimHei"/>
              </a:rPr>
              <a:t>msg.payload</a:t>
            </a:r>
            <a:r>
              <a:rPr lang="zh-CN">
                <a:latin typeface="SimHei"/>
                <a:ea typeface="SimHei"/>
              </a:rPr>
              <a:t>的运算符从而进行加减乘除，最终将计算结果在调试窗口中进行打印。</a:t>
            </a:r>
            <a:endParaRPr/>
          </a:p>
        </p:txBody>
      </p:sp>
      <p:pic>
        <p:nvPicPr>
          <p:cNvPr id="49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2204085" y="4196603"/>
            <a:ext cx="7765301" cy="1913912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true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3" name="斜纹 5"/>
          <p:cNvSpPr/>
          <p:nvPr/>
        </p:nvSpPr>
        <p:spPr>
          <a:xfrm flipH="true" flipV="true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true"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4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5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6" name="文本框 11"/>
          <p:cNvSpPr txBox="true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dist"/>
            <a:r>
              <a:rPr lang="zh-CN" altLang="zh-CN" sz="6000" b="true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true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7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marL="0" marR="0" lvl="0" indent="0" algn="ctr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false" lang="zh-CN" altLang="en-US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8" name="文本框 16"/>
          <p:cNvSpPr txBox="true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marR="0" lvl="0" indent="0" algn="l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false" lang="en-US" sz="1800" b="false" i="false" u="none" strike="noStrike" kern="1200" cap="none" spc="0" normalizeH="false" baseline="0" noProof="false" dirty="fals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false" lang="en-US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9" name="文本框 17"/>
          <p:cNvSpPr txBox="true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/>
            <a:r>
              <a:rPr lang="zh-CN" altLang="en-US" sz="4400" b="true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false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true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false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60" name="1"/>
          <p:cNvSpPr txBox="true"/>
          <p:nvPr/>
        </p:nvSpPr>
        <p:spPr>
          <a:xfrm flipH="true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false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false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false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</a:theme>
</file>

<file path=docProps/app.xml><?xml version="1.0" encoding="utf-8"?>
<Properties xmlns:vt="http://schemas.openxmlformats.org/officeDocument/2006/docPropsVTypes" xmlns="http://schemas.openxmlformats.org/officeDocument/2006/extended-properties">
  <Application>Tencent office</Application>
</Properties>
</file>

<file path=docProps/core.xml><?xml version="1.0" encoding="utf-8"?>
<cp:coreProperties xmlns:xsi="http://www.w3.org/2001/XMLSchema-instance" xmlns:cp="http://schemas.openxmlformats.org/package/2006/metadata/core-properties" xmlns:dcmitype="http://purl.org/dc/dcmitype/" xmlns:dc="http://purl.org/dc/elements/1.1/" xmlns:dcterms="http://purl.org/dc/terms/">
  <dcterms:created xsi:type="dcterms:W3CDTF">2024-03-12T19:11:37Z</dcterms:created>
  <dcterms:modified xsi:type="dcterms:W3CDTF">2024-03-12T19:11:37Z</dcterms:modified>
</cp:coreProperties>
</file>