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3" name="文本框 11"/>
          <p:cNvSpPr txBox="1"/>
          <p:nvPr/>
        </p:nvSpPr>
        <p:spPr>
          <a:xfrm>
            <a:off x="1146175" y="2327275"/>
            <a:ext cx="605640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rgbClr val="000000">
                    <a:alpha val="100000"/>
                  </a:srgb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3-6 range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rgbClr val="000000">
                    <a:alpha val="100000"/>
                  </a:srgb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rgbClr val="000000">
                  <a:alpha val="100000"/>
                </a:srgb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rgbClr val="3B3838">
                    <a:alpha val="100000"/>
                  </a:srgb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rgbClr val="3B3838">
                  <a:alpha val="100000"/>
                </a:srgb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6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7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28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rgbClr val="3B3838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rgbClr val="3B3838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rgbClr val="3B3838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3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4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5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6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3-6 range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range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节点介绍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8132" y="1692088"/>
            <a:ext cx="7276057" cy="2031626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3189194" y="4100606"/>
            <a:ext cx="6096000" cy="914400"/>
          </a:xfrm>
        </p:spPr>
        <p:txBody>
          <a:bodyPr>
            <a:spAutoFit/>
          </a:bodyPr>
          <a:p>
            <a:r>
              <a:rPr lang="zh-CN">
                <a:latin typeface="黑体" panose="02010609060101010101" charset="-122"/>
                <a:ea typeface="黑体" panose="02010609060101010101" charset="-122"/>
              </a:rPr>
              <a:t>range节点可以将一个原有的属性通过一种线性算法映射出新的值， 该节点将线性缩放所接收到的数值。在默认情况下，结果不限于节点中定义的范围。</a:t>
            </a:r>
            <a:endParaRPr lang="zh-CN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range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节点功能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0" y="1549400"/>
            <a:ext cx="6946900" cy="3759200"/>
          </a:xfrm>
          <a:prstGeom prst="rect">
            <a:avLst/>
          </a:prstGeom>
        </p:spPr>
      </p:pic>
      <p:sp>
        <p:nvSpPr>
          <p:cNvPr id="40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3-6 range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节点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3-6 range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节点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range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节点属性面板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3544" y="1112299"/>
            <a:ext cx="5113866" cy="499059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3-6 range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节点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、按比例缩放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msg.payload</a:t>
            </a:r>
            <a:endParaRPr 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9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80" y="1408206"/>
            <a:ext cx="5013885" cy="1414443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18" y="3186579"/>
            <a:ext cx="5118847" cy="252207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2909" y="1492250"/>
            <a:ext cx="6502773" cy="1817087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0265" y="3333842"/>
            <a:ext cx="2432050" cy="298606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3-6 range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节点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稻壳儿春秋广告/盗版必究        原创来源：http://chn.docer.com/works?userid=199329941#!/work_time"/>
          <p:cNvSpPr txBox="1"/>
          <p:nvPr/>
        </p:nvSpPr>
        <p:spPr>
          <a:xfrm>
            <a:off x="3612590" y="409989"/>
            <a:ext cx="5056156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、按比例并设定界限至目标范围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303" y="1186329"/>
            <a:ext cx="5676900" cy="1701800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03" y="2997947"/>
            <a:ext cx="5778500" cy="271780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126" y="1449668"/>
            <a:ext cx="3086100" cy="37973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3-6 range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节点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3" name="稻壳儿春秋广告/盗版必究        原创来源：http://chn.docer.com/works?userid=199329941#!/work_time"/>
          <p:cNvSpPr txBox="1"/>
          <p:nvPr/>
        </p:nvSpPr>
        <p:spPr>
          <a:xfrm>
            <a:off x="3612590" y="409989"/>
            <a:ext cx="50609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、按比例并包含在目标范围内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235" y="1244226"/>
            <a:ext cx="4994088" cy="1980953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23" y="3390153"/>
            <a:ext cx="5143500" cy="2679700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8938" y="1483659"/>
            <a:ext cx="2933700" cy="41529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3-6 range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节点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0" name="稻壳儿春秋广告/盗版必究        原创来源：http://chn.docer.com/works?userid=199329941#!/work_time"/>
          <p:cNvSpPr txBox="1"/>
          <p:nvPr/>
        </p:nvSpPr>
        <p:spPr>
          <a:xfrm>
            <a:off x="3612590" y="409989"/>
            <a:ext cx="50609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超出输入范围，丢弃消息</a:t>
            </a:r>
            <a:endParaRPr sz="1800">
              <a:solidFill>
                <a:srgbClr val="000000">
                  <a:alpha val="100000"/>
                </a:srgbClr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7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76" y="1309594"/>
            <a:ext cx="5981700" cy="1778000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76" y="3247465"/>
            <a:ext cx="5283200" cy="2743200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8956" y="1785097"/>
            <a:ext cx="2921000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3-6 range</a:t>
            </a:r>
            <a:r>
              <a:rPr lang="zh-CN" sz="1000">
                <a:solidFill>
                  <a:srgbClr val="26262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节点</a:t>
            </a:r>
            <a:endParaRPr lang="zh-CN" sz="1000">
              <a:solidFill>
                <a:srgbClr val="262626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3612590" y="409989"/>
            <a:ext cx="50609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ctr" defTabSz="914400">
              <a:lnSpc>
                <a:spcPct val="100000"/>
              </a:lnSpc>
              <a:defRPr sz="180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400" b="1" i="0" strike="noStrik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小节实践</a:t>
            </a:r>
            <a:endParaRPr lang="zh-CN" sz="2400" b="1" i="0" strike="noStrike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44800" y="1892674"/>
            <a:ext cx="6502400" cy="2120900"/>
          </a:xfrm>
        </p:spPr>
        <p:txBody>
          <a:bodyPr>
            <a:spAutoFit/>
          </a:bodyPr>
          <a:p>
            <a:pPr indent="457200">
              <a:lnSpc>
                <a:spcPts val="2000"/>
              </a:lnSpc>
            </a:pPr>
            <a:r>
              <a:rPr lang="zh-CN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在某款</a:t>
            </a:r>
            <a:r>
              <a:rPr lang="en-US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PLC</a:t>
            </a:r>
            <a:r>
              <a:rPr lang="zh-CN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设备中，温度变送器设备输入0-20mA对应的数据范围为0-32000，4mA相当于6400，也就是4-20mA温度传感器的数据范围为6400-32000，对应的实际温度是</a:t>
            </a:r>
            <a:r>
              <a:rPr lang="en-US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0-100</a:t>
            </a:r>
            <a:r>
              <a:rPr lang="zh-CN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摄氏度。</a:t>
            </a:r>
            <a:endParaRPr lang="zh-CN">
              <a:solidFill>
                <a:srgbClr val="333333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457200">
              <a:lnSpc>
                <a:spcPts val="2000"/>
              </a:lnSpc>
            </a:pPr>
            <a:r>
              <a:rPr lang="zh-CN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要求：</a:t>
            </a:r>
            <a:endParaRPr lang="zh-CN">
              <a:solidFill>
                <a:srgbClr val="333333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>
              <a:lnSpc>
                <a:spcPts val="2000"/>
              </a:lnSpc>
              <a:buFont typeface="Arial" panose="020B0604020202020204" pitchFamily="34" charset="0"/>
              <a:buChar char="•"/>
            </a:pPr>
            <a:r>
              <a:rPr lang="zh-CN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请使用</a:t>
            </a:r>
            <a:r>
              <a:rPr lang="en-US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inject</a:t>
            </a:r>
            <a:r>
              <a:rPr lang="zh-CN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节点制造一个</a:t>
            </a:r>
            <a:r>
              <a:rPr lang="en-US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6400-32000</a:t>
            </a:r>
            <a:r>
              <a:rPr lang="zh-CN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之间的数据，模拟温度变送器输入的数值，</a:t>
            </a:r>
            <a:endParaRPr lang="zh-CN">
              <a:solidFill>
                <a:srgbClr val="333333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>
              <a:lnSpc>
                <a:spcPts val="2000"/>
              </a:lnSpc>
              <a:buFont typeface="Arial" panose="020B0604020202020204" pitchFamily="34" charset="0"/>
              <a:buChar char="•"/>
            </a:pPr>
            <a:r>
              <a:rPr lang="zh-CN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通过</a:t>
            </a:r>
            <a:r>
              <a:rPr lang="en-US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range</a:t>
            </a:r>
            <a:r>
              <a:rPr lang="zh-CN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节点准确的计算出实际的温度值，</a:t>
            </a:r>
            <a:endParaRPr lang="zh-CN">
              <a:solidFill>
                <a:srgbClr val="333333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>
              <a:lnSpc>
                <a:spcPts val="2000"/>
              </a:lnSpc>
              <a:buFont typeface="Arial" panose="020B0604020202020204" pitchFamily="34" charset="0"/>
              <a:buChar char="•"/>
            </a:pPr>
            <a:r>
              <a:rPr lang="zh-CN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将温度值打印在调试窗口中。</a:t>
            </a:r>
            <a:endParaRPr lang="zh-CN">
              <a:solidFill>
                <a:srgbClr val="333333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749</Words>
  <Application>WPS 演示</Application>
  <PresentationFormat/>
  <Paragraphs>76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1</cp:revision>
  <dcterms:created xsi:type="dcterms:W3CDTF">2024-01-16T13:00:41Z</dcterms:created>
  <dcterms:modified xsi:type="dcterms:W3CDTF">2024-01-16T13:00:41Z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D088535609C94148BE48FC86DF4F0378_12</vt:lpwstr>
  </property>
  <property fmtid="{D5CDD505-2E9C-101B-9397-08002B2CF9AE}" pid="3" name="KSOProductBuildVer">
    <vt:lpwstr>2052-12.1.0.16120</vt:lpwstr>
  </property>
</Properties>
</file>