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2" r:id="rId6"/>
    <p:sldId id="257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8" r:id="rId17"/>
    <p:sldId id="275" r:id="rId18"/>
    <p:sldId id="276" r:id="rId19"/>
    <p:sldId id="2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3.xml"/><Relationship Id="rId2" Type="http://schemas.openxmlformats.org/officeDocument/2006/relationships/image" Target="../media/image13.png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17.xml"/><Relationship Id="rId4" Type="http://schemas.openxmlformats.org/officeDocument/2006/relationships/image" Target="../media/image17.png"/><Relationship Id="rId3" Type="http://schemas.openxmlformats.org/officeDocument/2006/relationships/tags" Target="../tags/tag16.xml"/><Relationship Id="rId2" Type="http://schemas.openxmlformats.org/officeDocument/2006/relationships/image" Target="../media/image16.png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9.xml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146175" y="2327275"/>
            <a:ext cx="5910607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3-2 debug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、节点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状态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6725" y="1608455"/>
            <a:ext cx="5796280" cy="3640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98360" y="2538730"/>
            <a:ext cx="3860165" cy="2109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名称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2515" y="1572895"/>
            <a:ext cx="5334000" cy="3783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名称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280" y="1866265"/>
            <a:ext cx="4389120" cy="3455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97400" y="1588770"/>
            <a:ext cx="3673475" cy="3732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41030" y="1866265"/>
            <a:ext cx="3940810" cy="32594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节点消息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打印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2250" y="2264410"/>
            <a:ext cx="666686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要求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稻壳儿春秋广告/盗版必究        原创来源：http://chn.docer.com/works?userid=199329941#!/work_time"/>
          <p:cNvSpPr txBox="1"/>
          <p:nvPr>
            <p:custDataLst>
              <p:tags r:id="rId1"/>
            </p:custDataLst>
          </p:nvPr>
        </p:nvSpPr>
        <p:spPr>
          <a:xfrm>
            <a:off x="2374900" y="1536700"/>
            <a:ext cx="78511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要求：使用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节点在调试窗口中根据特定的时间间隔打印数据信息，数据信息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如下：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{</a:t>
            </a:r>
            <a:endParaRPr lang="en-US" alt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marL="457200" lvl="1"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标题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我要自学网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marL="457200" lvl="1"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“Node-red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marL="457200" lvl="1"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章节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marL="457200" lvl="1"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marL="457200" lvl="1"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标题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“debug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indent="457200" algn="l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alt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要求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9620" y="1524000"/>
            <a:ext cx="5593715" cy="35858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4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5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6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信息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4180" y="1609725"/>
            <a:ext cx="374396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输出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-msg.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9555" y="1673860"/>
            <a:ext cx="6612890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输出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-msg.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8740" y="1501775"/>
            <a:ext cx="6954520" cy="1826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20035" y="3328035"/>
            <a:ext cx="6753225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输出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与调试输出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相同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56013" t="-13" b="13"/>
          <a:stretch>
            <a:fillRect/>
          </a:stretch>
        </p:blipFill>
        <p:spPr>
          <a:xfrm>
            <a:off x="7545070" y="1687195"/>
            <a:ext cx="3938270" cy="3669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125" y="1898015"/>
            <a:ext cx="5772785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debug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输出</a:t>
            </a:r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表达式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6710" y="1461770"/>
            <a:ext cx="641858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、调试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窗口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1025" y="1776730"/>
            <a:ext cx="45053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32270" y="1300480"/>
            <a:ext cx="3769360" cy="43440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控制台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39465" y="1955165"/>
            <a:ext cx="5705475" cy="32772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784600" y="407035"/>
            <a:ext cx="481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控制台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3200" y="2546985"/>
            <a:ext cx="9438005" cy="1764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2JlZTUzMjgyM2ViZGYyNzUwOTQxMzk0ZWU0YWQwNW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856</Words>
  <Application>WPS 演示</Application>
  <PresentationFormat/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6</cp:revision>
  <dcterms:created xsi:type="dcterms:W3CDTF">2024-01-11T11:41:00Z</dcterms:created>
  <dcterms:modified xsi:type="dcterms:W3CDTF">2024-01-14T10:45:52Z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5B677E8B3EA946F0A5E37C74629ABDC3_12</vt:lpwstr>
  </property>
  <property fmtid="{D5CDD505-2E9C-101B-9397-08002B2CF9AE}" pid="3" name="KSOProductBuildVer">
    <vt:lpwstr>2052-12.1.0.16120</vt:lpwstr>
  </property>
</Properties>
</file>