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66" r:id="rId7"/>
    <p:sldId id="267" r:id="rId8"/>
    <p:sldId id="269" r:id="rId9"/>
    <p:sldId id="268" r:id="rId10"/>
    <p:sldId id="270" r:id="rId11"/>
    <p:sldId id="271" r:id="rId12"/>
    <p:sldId id="272" r:id="rId13"/>
    <p:sldId id="273" r:id="rId14"/>
    <p:sldId id="26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59"/>
        <p:guide pos="38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3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tags" Target="../tags/tag8.xml"/><Relationship Id="rId2" Type="http://schemas.openxmlformats.org/officeDocument/2006/relationships/image" Target="../media/image8.png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146175" y="2327275"/>
            <a:ext cx="6711950" cy="774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dist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2-2 </a:t>
            </a:r>
            <a:r>
              <a:rPr lang="en-US" sz="4500" b="1" i="0" strike="noStrike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Node-red配置文件</a:t>
            </a:r>
            <a:endParaRPr sz="1800">
              <a:solidFill>
                <a:srgbClr val="000000">
                  <a:alpha val="100000"/>
                </a:srgbClr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5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rgbClr val="3B3838">
                    <a:alpha val="100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rgbClr val="3B3838">
                  <a:alpha val="100000"/>
                </a:srgb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7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8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9" name="文本框 3"/>
          <p:cNvSpPr txBox="1"/>
          <p:nvPr/>
        </p:nvSpPr>
        <p:spPr>
          <a:xfrm>
            <a:off x="1155700" y="3135630"/>
            <a:ext cx="436245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rgbClr val="3B3838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rgbClr val="3B3838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rgbClr val="3B3838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编辑器</a:t>
            </a:r>
            <a:r>
              <a:rPr lang="zh-CN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禁用</a:t>
            </a:r>
            <a:endParaRPr lang="zh-CN" sz="2400" b="1" i="0" strike="noStrike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" name="图片 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2715" y="1455420"/>
            <a:ext cx="9631680" cy="39471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3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4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5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6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7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配置文件位置</a:t>
            </a:r>
            <a:endParaRPr lang="zh-CN" sz="2400" b="1" i="0" strike="noStrike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" name="图片 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22170" y="1227455"/>
            <a:ext cx="8529955" cy="47282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运行时的配置文件</a:t>
            </a:r>
            <a:r>
              <a:rPr lang="en-US" altLang="zh-CN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altLang="en-US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流文件</a:t>
            </a:r>
            <a:endParaRPr lang="zh-CN" altLang="en-US" sz="2400" b="1" i="0" strike="noStrike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46925"/>
          <a:stretch>
            <a:fillRect/>
          </a:stretch>
        </p:blipFill>
        <p:spPr>
          <a:xfrm>
            <a:off x="337185" y="2294890"/>
            <a:ext cx="6966585" cy="272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r="67594"/>
          <a:stretch>
            <a:fillRect/>
          </a:stretch>
        </p:blipFill>
        <p:spPr>
          <a:xfrm>
            <a:off x="7887335" y="1186180"/>
            <a:ext cx="3204845" cy="51301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运行时的配置文件</a:t>
            </a:r>
            <a:r>
              <a:rPr lang="en-US" altLang="zh-CN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altLang="en-US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</a:t>
            </a:r>
            <a:r>
              <a:rPr lang="zh-CN" altLang="en-US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目录</a:t>
            </a:r>
            <a:endParaRPr lang="zh-CN" altLang="en-US" sz="2400" b="1" i="0" strike="noStrike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" name="图片 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96390" y="2277110"/>
            <a:ext cx="9223375" cy="23031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4030345" y="405765"/>
            <a:ext cx="4570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运行时的配置文件</a:t>
            </a:r>
            <a:r>
              <a:rPr lang="en-US" altLang="zh-CN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altLang="en-US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编辑器</a:t>
            </a:r>
            <a:r>
              <a:rPr lang="zh-CN" altLang="en-US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端口</a:t>
            </a:r>
            <a:endParaRPr lang="zh-CN" altLang="en-US" sz="2400" b="1" i="0" strike="noStrike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55090" y="2197735"/>
            <a:ext cx="9747885" cy="17094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编辑器配置</a:t>
            </a:r>
            <a:r>
              <a:rPr lang="en-US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altLang="en-US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管理员</a:t>
            </a:r>
            <a:r>
              <a:rPr lang="zh-CN" altLang="en-US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授权</a:t>
            </a:r>
            <a:endParaRPr lang="zh-CN" altLang="en-US" sz="2400" b="1" i="0" strike="noStrike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01115" y="1863725"/>
            <a:ext cx="9287510" cy="31311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编辑器配置</a:t>
            </a:r>
            <a:r>
              <a:rPr lang="en-US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altLang="en-US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管理员</a:t>
            </a:r>
            <a:r>
              <a:rPr lang="zh-CN" altLang="en-US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授权</a:t>
            </a:r>
            <a:endParaRPr lang="zh-CN" altLang="en-US" sz="2400" b="1" i="0" strike="noStrike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" name="图片 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58010" y="1653540"/>
            <a:ext cx="8018780" cy="62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58010" y="2816860"/>
            <a:ext cx="8028940" cy="9753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编辑器</a:t>
            </a:r>
            <a:r>
              <a:rPr lang="zh-CN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样式主题</a:t>
            </a:r>
            <a:r>
              <a:rPr lang="zh-CN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更改</a:t>
            </a:r>
            <a:endParaRPr lang="zh-CN" sz="2400" b="1" i="0" strike="noStrike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18665" y="1185545"/>
            <a:ext cx="7777480" cy="48152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编辑器</a:t>
            </a:r>
            <a:r>
              <a:rPr lang="zh-CN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样式主题</a:t>
            </a:r>
            <a:r>
              <a:rPr lang="zh-CN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更改</a:t>
            </a:r>
            <a:endParaRPr lang="zh-CN" sz="2400" b="1" i="0" strike="noStrike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5595" y="1311910"/>
            <a:ext cx="650176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header: {</a:t>
            </a:r>
            <a:endParaRPr lang="zh-CN" altLang="en-US"/>
          </a:p>
          <a:p>
            <a:r>
              <a:rPr lang="zh-CN" altLang="en-US"/>
              <a:t>        title: "Node-RED",</a:t>
            </a:r>
            <a:endParaRPr lang="zh-CN" altLang="en-US"/>
          </a:p>
          <a:p>
            <a:r>
              <a:rPr lang="zh-CN" altLang="en-US"/>
              <a:t>        image: "/absolute/path/to/header/image", // or null to remove image</a:t>
            </a:r>
            <a:endParaRPr lang="zh-CN" altLang="en-US"/>
          </a:p>
          <a:p>
            <a:r>
              <a:rPr lang="zh-CN" altLang="en-US"/>
              <a:t>        url: "http://nodered.org" // optional url to make the header text/image a link to this url</a:t>
            </a:r>
            <a:endParaRPr lang="zh-CN" altLang="en-US"/>
          </a:p>
          <a:p>
            <a:r>
              <a:rPr lang="zh-CN" altLang="en-US"/>
              <a:t>    },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-1470" b="53464"/>
          <a:stretch>
            <a:fillRect/>
          </a:stretch>
        </p:blipFill>
        <p:spPr>
          <a:xfrm>
            <a:off x="5900420" y="3164840"/>
            <a:ext cx="4625340" cy="27044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2JlZTUzMjgyM2ViZGYyNzUwOTQxMzk0ZWU0YWQwNW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752</Words>
  <Application>WPS 演示</Application>
  <PresentationFormat/>
  <Paragraphs>80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9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Gen Jyuu Gothic Monospace Regul</vt:lpstr>
      <vt:lpstr>微软雅黑</vt:lpstr>
      <vt:lpstr>Calibri</vt:lpstr>
      <vt:lpstr>Arial Unicode MS</vt:lpstr>
      <vt:lpstr>等线 Light</vt:lpstr>
      <vt:lpstr>MS UI Gothic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17</cp:revision>
  <dcterms:created xsi:type="dcterms:W3CDTF">2024-01-02T12:31:00Z</dcterms:created>
  <dcterms:modified xsi:type="dcterms:W3CDTF">2024-01-02T12:46:55Z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09709284F1D54D3BA1D996C2A9472F96_12</vt:lpwstr>
  </property>
  <property fmtid="{D5CDD505-2E9C-101B-9397-08002B2CF9AE}" pid="3" name="KSOProductBuildVer">
    <vt:lpwstr>2052-12.1.0.16120</vt:lpwstr>
  </property>
</Properties>
</file>