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61" r:id="rId6"/>
    <p:sldId id="262" r:id="rId7"/>
    <p:sldId id="263" r:id="rId8"/>
    <p:sldId id="264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CB5E0"/>
    <a:srgbClr val="0000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906" y="462"/>
      </p:cViewPr>
      <p:guideLst>
        <p:guide orient="horz" pos="2137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6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5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2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7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8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5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9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9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1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0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8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0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0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11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2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3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4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7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2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3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6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7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2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3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3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3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0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4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4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First Slide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9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9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2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7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8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4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5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6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7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2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9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60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矩形 10"/>
          <p:cNvSpPr/>
          <p:nvPr/>
        </p:nvSpPr>
        <p:spPr>
          <a:xfrm>
            <a:off x="825500" y="1425575"/>
            <a:ext cx="179705" cy="2211070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8" name="文本框 11"/>
          <p:cNvSpPr txBox="1"/>
          <p:nvPr/>
        </p:nvSpPr>
        <p:spPr>
          <a:xfrm>
            <a:off x="1155700" y="1769745"/>
            <a:ext cx="653224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5-4 function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节点的数据处理能力（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二）</a:t>
            </a:r>
            <a:endParaRPr lang="zh-CN" altLang="en-US" sz="4500" b="1">
              <a:ln w="9525">
                <a:solidFill>
                  <a:srgbClr val="000000">
                    <a:alpha val="100000"/>
                  </a:srgbClr>
                </a:solidFill>
              </a:ln>
              <a:solidFill>
                <a:schemeClr val="tx1">
                  <a:alpha val="100000"/>
                </a:schemeClr>
              </a:solidFill>
              <a:effectLst>
                <a:outerShdw blurRad="50800" dist="38100" algn="l" rotWithShape="0">
                  <a:srgbClr val="000000">
                    <a:alpha val="4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12"/>
          <p:cNvSpPr txBox="1"/>
          <p:nvPr/>
        </p:nvSpPr>
        <p:spPr>
          <a:xfrm>
            <a:off x="1151807" y="3742949"/>
            <a:ext cx="5943600" cy="69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thaiDist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chemeClr val="tx1">
                    <a:alpha val="100000"/>
                  </a:scheme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zh-CN" sz="2000" b="0" i="0" strike="noStrike" spc="0" baseline="0">
                <a:ln>
                  <a:noFill/>
                </a:ln>
                <a:solidFill>
                  <a:schemeClr val="bg2">
                    <a:lumMod val="25000"/>
                    <a:alpha val="10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讲师：吕林虎</a:t>
            </a:r>
            <a:endParaRPr lang="zh-CN" sz="2000" b="0" i="0" strike="noStrike" spc="0" baseline="0">
              <a:ln>
                <a:noFill/>
              </a:ln>
              <a:solidFill>
                <a:schemeClr val="bg2">
                  <a:lumMod val="25000"/>
                  <a:alpha val="10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1" name="文本框 16"/>
          <p:cNvSpPr txBox="1"/>
          <p:nvPr/>
        </p:nvSpPr>
        <p:spPr>
          <a:xfrm>
            <a:off x="143761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START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2" name="文本框 17"/>
          <p:cNvSpPr txBox="1"/>
          <p:nvPr/>
        </p:nvSpPr>
        <p:spPr>
          <a:xfrm>
            <a:off x="1170940" y="1450975"/>
            <a:ext cx="3100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我要自学网专业课程</a:t>
            </a:r>
            <a:endParaRPr lang="zh-CN" altLang="zh-CN" sz="20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3" name="文本框 3"/>
          <p:cNvSpPr txBox="1"/>
          <p:nvPr/>
        </p:nvSpPr>
        <p:spPr>
          <a:xfrm>
            <a:off x="1155700" y="3135630"/>
            <a:ext cx="4362450" cy="5270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基础入门教程</a:t>
            </a:r>
            <a:endParaRPr lang="zh-CN" sz="2800" b="1">
              <a:solidFill>
                <a:schemeClr val="bg2">
                  <a:lumMod val="2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1"/>
          <p:cNvSpPr txBox="1"/>
          <p:nvPr/>
        </p:nvSpPr>
        <p:spPr>
          <a:xfrm flipH="1">
            <a:off x="2326080" y="150407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5-4 function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节点的数据处理能力（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二）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2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、数据的拼接和截取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3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721486" y="1114839"/>
            <a:ext cx="8769350" cy="132715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0" indent="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800">
                <a:latin typeface="黑体" panose="02010609060101010101" charset="-122"/>
                <a:ea typeface="黑体" panose="02010609060101010101" charset="-122"/>
              </a:rPr>
              <a:t>使用</a:t>
            </a:r>
            <a:r>
              <a:rPr lang="en-US" sz="1800">
                <a:latin typeface="黑体" panose="02010609060101010101" charset="-122"/>
                <a:ea typeface="黑体" panose="02010609060101010101" charset="-122"/>
              </a:rPr>
              <a:t>function</a:t>
            </a:r>
            <a:r>
              <a:rPr lang="zh-CN" sz="1800">
                <a:latin typeface="黑体" panose="02010609060101010101" charset="-122"/>
                <a:ea typeface="黑体" panose="02010609060101010101" charset="-122"/>
              </a:rPr>
              <a:t>节点，可以将获取到的数据利用代码重新进行组合、截取等操作，编辑出符合输出要求的数据格式和内容。</a:t>
            </a:r>
            <a:endParaRPr lang="zh-CN" sz="1800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800">
                <a:latin typeface="黑体" panose="02010609060101010101" charset="-122"/>
                <a:ea typeface="黑体" panose="02010609060101010101" charset="-122"/>
              </a:rPr>
              <a:t>例如：使用模拟天气数据，将其中的“风力等级”的数据加上中文</a:t>
            </a:r>
            <a:endParaRPr lang="zh-CN" sz="18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4655" y="3756223"/>
            <a:ext cx="5854700" cy="812800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721" y="2358785"/>
            <a:ext cx="2101530" cy="4116701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9364" y="2092462"/>
            <a:ext cx="2647908" cy="438302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5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5-4 function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节点的数据处理能力（二）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0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、数据的拼接和截取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1721486" y="1114839"/>
            <a:ext cx="8769350" cy="14605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0" indent="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使用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function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节点，可以将获取到的数据利用代码重新进行组合、截取等操作，编辑出符合输出要求的数据格式和内容。</a:t>
            </a:r>
            <a:endParaRPr lang="zh-CN" sz="2000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例如：使用模拟天气数据，将前五个键值对删除，再向后进行输出。</a:t>
            </a:r>
            <a:endParaRPr lang="zh-CN" sz="20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58804" y="3122917"/>
            <a:ext cx="3877215" cy="2004065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918" y="2514360"/>
            <a:ext cx="2101530" cy="4116701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7307" y="2575339"/>
            <a:ext cx="2743200" cy="35941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6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5-4 function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节点的数据处理能力（二）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8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小节实践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9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1721485" y="1817055"/>
            <a:ext cx="8769350" cy="19177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0" indent="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要求：</a:t>
            </a:r>
            <a:endParaRPr lang="zh-CN" sz="2000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使用本小节中准备的模拟数据，使用文本读取节点，将模拟数据从文件中读取到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平台中，并使用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function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节点转换数据类型，转换后，挑选模拟数据进行实验，对数据进行截取、拼接等操作。</a:t>
            </a:r>
            <a:endParaRPr lang="zh-CN" sz="20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7" name="文本框 11"/>
          <p:cNvSpPr txBox="1"/>
          <p:nvPr/>
        </p:nvSpPr>
        <p:spPr>
          <a:xfrm>
            <a:off x="1146175" y="2723515"/>
            <a:ext cx="66725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6000" b="1"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希望大家学有所成</a:t>
            </a:r>
            <a:endParaRPr lang="zh-CN" altLang="zh-CN" sz="6000" b="1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8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9" name="文本框 16"/>
          <p:cNvSpPr txBox="1"/>
          <p:nvPr/>
        </p:nvSpPr>
        <p:spPr>
          <a:xfrm>
            <a:off x="155953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END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0" name="文本框 17"/>
          <p:cNvSpPr txBox="1"/>
          <p:nvPr/>
        </p:nvSpPr>
        <p:spPr>
          <a:xfrm>
            <a:off x="1171146" y="1747177"/>
            <a:ext cx="274515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本篇结束</a:t>
            </a:r>
            <a:endParaRPr lang="zh-CN" altLang="en-US" sz="4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1" name="1"/>
          <p:cNvSpPr txBox="1"/>
          <p:nvPr/>
        </p:nvSpPr>
        <p:spPr>
          <a:xfrm flipH="1">
            <a:off x="-139625" y="373800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JlZTUzMjgyM2ViZGYyNzUwOTQxMzk0ZWU0YWQwNW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566</Words>
  <Application>WPS 演示</Application>
  <PresentationFormat/>
  <Paragraphs>47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21" baseType="lpstr">
      <vt:lpstr>Arial</vt:lpstr>
      <vt:lpstr>宋体</vt:lpstr>
      <vt:lpstr>Wingdings</vt:lpstr>
      <vt:lpstr>Lato Regular</vt:lpstr>
      <vt:lpstr>Lato</vt:lpstr>
      <vt:lpstr>Lato Hairline</vt:lpstr>
      <vt:lpstr>Lato Light</vt:lpstr>
      <vt:lpstr>黑体</vt:lpstr>
      <vt:lpstr>Century Gothic</vt:lpstr>
      <vt:lpstr>等线</vt:lpstr>
      <vt:lpstr>微软雅黑</vt:lpstr>
      <vt:lpstr>Arial Unicode MS</vt:lpstr>
      <vt:lpstr>等线 Light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没有权限查看该用户名</cp:lastModifiedBy>
  <cp:revision>3</cp:revision>
  <dcterms:created xsi:type="dcterms:W3CDTF">2024-03-01T09:30:00Z</dcterms:created>
  <dcterms:modified xsi:type="dcterms:W3CDTF">2024-03-03T12:41:33Z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C7EC5E4AD54D4461B0BBE5CC450B4EDE_12</vt:lpwstr>
  </property>
  <property fmtid="{D5CDD505-2E9C-101B-9397-08002B2CF9AE}" pid="3" name="KSOProductBuildVer">
    <vt:lpwstr>2052-12.1.0.16388</vt:lpwstr>
  </property>
</Properties>
</file>