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hyperlink" Target="https://flows.nodered.org/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6" name="文本框 11"/>
          <p:cNvSpPr txBox="1"/>
          <p:nvPr/>
        </p:nvSpPr>
        <p:spPr>
          <a:xfrm>
            <a:off x="1146175" y="2327275"/>
            <a:ext cx="907669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6-2 npm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换源及第三方节点的安装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9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0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1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336560" y="1880038"/>
            <a:ext cx="7543800" cy="19177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在某些特定的场景中，比如我们在程序自动运行的同时，可以在达到某些条件或者结果的时候，使用邮件或者其他的方式告知用户，这时候就需要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具备邮件发送的功能，此时我们可以通过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的社区找到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email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这个节点进行安装使用。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784688" y="1229710"/>
            <a:ext cx="8622752" cy="2374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中不单单只有安装后默认自带的节点可以使用，还有一些特定功能的节点可以供我们使用，在某些特定的场景中，可能需要使用特定的节点来满足要求，此时我们可以借助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丰富的社区论坛，来查找一下是否有适合的节点可以使用，比如想让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发送邮件，可以查找是否有邮件发送的节点可以使用。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652" y="4875341"/>
            <a:ext cx="10241016" cy="1120906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4259974" y="3927912"/>
            <a:ext cx="6096000" cy="361950"/>
          </a:xfrm>
        </p:spPr>
        <p:txBody>
          <a:bodyPr>
            <a:spAutoFit/>
          </a:bodyPr>
          <a:p>
            <a:r>
              <a:rPr u="sng">
                <a:hlinkClick r:id="rId2"/>
              </a:rPr>
              <a:t>Library - Node-RED (nodered.org)</a:t>
            </a:r>
            <a:endParaRPr u="sng">
              <a:hlinkClick r:id="rId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7585" y="862724"/>
            <a:ext cx="8557150" cy="53369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062" y="776035"/>
            <a:ext cx="2743528" cy="5543876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973" y="910538"/>
            <a:ext cx="6050898" cy="50370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节点的安装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3611" y="1442545"/>
            <a:ext cx="27051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npm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换源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169974" y="1431159"/>
            <a:ext cx="6096000" cy="4203700"/>
          </a:xfrm>
        </p:spPr>
        <p:txBody>
          <a:bodyPr>
            <a:spAutoFit/>
          </a:bodyPr>
          <a:p>
            <a:r>
              <a:rPr lang="en-US"/>
              <a:t>1</a:t>
            </a:r>
            <a:r>
              <a:rPr lang="zh-CN"/>
              <a:t>、淘宝源
npm config set registry https://registry.npmmirror.com
2、官方源
npm config set registry http://www.npmjs.org
3、阿里源 
npm config set registry https://npm.aliyun.com
4、腾讯源  
npm config set registry http://mirrors.cloud.tencent.com/npm/
 5、华为源
npm config set registry https://mirrors.huaweicloud.com/repository/npm/
4、cnpm源 
npm config set registry http://r.cnpmjs.org/
</a:t>
            </a:r>
            <a:endParaRPr lang="zh-CN"/>
          </a:p>
        </p:txBody>
      </p:sp>
      <p:sp>
        <p:nvSpPr>
          <p:cNvPr id="100" name="文本框 99"/>
          <p:cNvSpPr txBox="1"/>
          <p:nvPr/>
        </p:nvSpPr>
        <p:spPr>
          <a:xfrm>
            <a:off x="1215259" y="2908364"/>
            <a:ext cx="6096000" cy="520700"/>
          </a:xfrm>
        </p:spPr>
        <p:txBody>
          <a:bodyPr>
            <a:spAutoFit/>
          </a:bodyPr>
          <a:p>
            <a:r>
              <a:rPr lang="en-US" sz="2800">
                <a:solidFill>
                  <a:srgbClr val="383A42">
                    <a:alpha val="100000"/>
                  </a:srgbClr>
                </a:solidFill>
                <a:highlight>
                  <a:srgbClr val="FAFAFA">
                    <a:alpha val="100000"/>
                  </a:srgbClr>
                </a:highlight>
                <a:latin typeface="黑体" panose="02010609060101010101" charset="-122"/>
                <a:ea typeface="黑体" panose="02010609060101010101" charset="-122"/>
              </a:rPr>
              <a:t>npm </a:t>
            </a:r>
            <a:r>
              <a:rPr lang="en-US" sz="2800">
                <a:solidFill>
                  <a:srgbClr val="A626A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get</a:t>
            </a:r>
            <a:r>
              <a:rPr lang="en-US" sz="2800">
                <a:solidFill>
                  <a:srgbClr val="383A42">
                    <a:alpha val="100000"/>
                  </a:srgbClr>
                </a:solidFill>
                <a:highlight>
                  <a:srgbClr val="FAFAFA">
                    <a:alpha val="100000"/>
                  </a:srgbClr>
                </a:highlight>
                <a:latin typeface="黑体" panose="02010609060101010101" charset="-122"/>
                <a:ea typeface="黑体" panose="02010609060101010101" charset="-122"/>
              </a:rPr>
              <a:t> registry</a:t>
            </a:r>
            <a:endParaRPr lang="en-US" sz="2800">
              <a:solidFill>
                <a:srgbClr val="383A42">
                  <a:alpha val="100000"/>
                </a:srgbClr>
              </a:solidFill>
              <a:highlight>
                <a:srgbClr val="FAFAFA">
                  <a:alpha val="100000"/>
                </a:srgbClr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WPS 演示</Application>
  <PresentationFormat/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2</cp:revision>
  <dcterms:created xsi:type="dcterms:W3CDTF">2024-03-21T11:24:56Z</dcterms:created>
  <dcterms:modified xsi:type="dcterms:W3CDTF">2024-03-21T11:25:17Z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0A0C47C827724DA5A9F67C2F923A8667_12</vt:lpwstr>
  </property>
  <property fmtid="{D5CDD505-2E9C-101B-9397-08002B2CF9AE}" pid="3" name="KSOProductBuildVer">
    <vt:lpwstr>2052-12.1.0.16388</vt:lpwstr>
  </property>
</Properties>
</file>